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451" r:id="rId5"/>
    <p:sldId id="2452" r:id="rId6"/>
    <p:sldId id="2453" r:id="rId7"/>
    <p:sldId id="2471" r:id="rId8"/>
    <p:sldId id="2470" r:id="rId9"/>
    <p:sldId id="2468" r:id="rId10"/>
    <p:sldId id="2469" r:id="rId11"/>
    <p:sldId id="2454" r:id="rId12"/>
    <p:sldId id="269" r:id="rId13"/>
    <p:sldId id="256" r:id="rId14"/>
    <p:sldId id="2457" r:id="rId15"/>
    <p:sldId id="257" r:id="rId16"/>
    <p:sldId id="258" r:id="rId17"/>
    <p:sldId id="259" r:id="rId18"/>
    <p:sldId id="2458" r:id="rId19"/>
    <p:sldId id="2459" r:id="rId20"/>
    <p:sldId id="261" r:id="rId21"/>
    <p:sldId id="260" r:id="rId22"/>
    <p:sldId id="262" r:id="rId23"/>
    <p:sldId id="263" r:id="rId24"/>
    <p:sldId id="264" r:id="rId25"/>
    <p:sldId id="2455" r:id="rId26"/>
    <p:sldId id="2461" r:id="rId27"/>
    <p:sldId id="2465" r:id="rId28"/>
    <p:sldId id="2463" r:id="rId29"/>
    <p:sldId id="2464" r:id="rId30"/>
    <p:sldId id="2462" r:id="rId31"/>
    <p:sldId id="2472" r:id="rId32"/>
    <p:sldId id="2456" r:id="rId33"/>
  </p:sldIdLst>
  <p:sldSz cx="12192000" cy="6858000"/>
  <p:notesSz cx="6797675" cy="9926638"/>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120" userDrawn="1">
          <p15:clr>
            <a:srgbClr val="A4A3A4"/>
          </p15:clr>
        </p15:guide>
        <p15:guide id="3" pos="7584" userDrawn="1">
          <p15:clr>
            <a:srgbClr val="A4A3A4"/>
          </p15:clr>
        </p15:guide>
        <p15:guide id="4" orient="horz" pos="4200" userDrawn="1">
          <p15:clr>
            <a:srgbClr val="A4A3A4"/>
          </p15:clr>
        </p15:guide>
        <p15:guide id="5" pos="288" userDrawn="1">
          <p15:clr>
            <a:srgbClr val="A4A3A4"/>
          </p15:clr>
        </p15:guide>
        <p15:guide id="6" pos="7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23A"/>
    <a:srgbClr val="4D7BB4"/>
    <a:srgbClr val="98C5EB"/>
    <a:srgbClr val="06233D"/>
    <a:srgbClr val="549FD7"/>
    <a:srgbClr val="12407D"/>
    <a:srgbClr val="FFFFFF"/>
    <a:srgbClr val="00823B"/>
    <a:srgbClr val="D7E8D2"/>
    <a:srgbClr val="C9E7A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2338E-C50B-47BF-8ACC-F65964CDE586}" v="14" dt="2022-10-20T08:27:01.867"/>
    <p1510:client id="{FE20AD4C-7B90-4B4D-B8E5-6AB0D8CEEE1B}" v="149" dt="2022-10-23T13:17:30.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44" y="216"/>
      </p:cViewPr>
      <p:guideLst>
        <p:guide orient="horz" pos="96"/>
        <p:guide pos="120"/>
        <p:guide pos="7584"/>
        <p:guide orient="horz" pos="4200"/>
        <p:guide pos="288"/>
        <p:guide pos="74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sper Hillgaard Mühlbach" userId="f565718c-f454-4ec8-8e2b-7f48c6796d07" providerId="ADAL" clId="{19E2338E-C50B-47BF-8ACC-F65964CDE586}"/>
    <pc:docChg chg="undo custSel addSld delSld modSld">
      <pc:chgData name="Kasper Hillgaard Mühlbach" userId="f565718c-f454-4ec8-8e2b-7f48c6796d07" providerId="ADAL" clId="{19E2338E-C50B-47BF-8ACC-F65964CDE586}" dt="2022-10-20T08:28:25.032" v="506" actId="700"/>
      <pc:docMkLst>
        <pc:docMk/>
      </pc:docMkLst>
      <pc:sldChg chg="addSp delSp modSp">
        <pc:chgData name="Kasper Hillgaard Mühlbach" userId="f565718c-f454-4ec8-8e2b-7f48c6796d07" providerId="ADAL" clId="{19E2338E-C50B-47BF-8ACC-F65964CDE586}" dt="2022-10-20T08:25:07.658" v="386"/>
        <pc:sldMkLst>
          <pc:docMk/>
          <pc:sldMk cId="2970103828" sldId="258"/>
        </pc:sldMkLst>
        <pc:spChg chg="mod">
          <ac:chgData name="Kasper Hillgaard Mühlbach" userId="f565718c-f454-4ec8-8e2b-7f48c6796d07" providerId="ADAL" clId="{19E2338E-C50B-47BF-8ACC-F65964CDE586}" dt="2022-10-20T08:25:07.658" v="386"/>
          <ac:spMkLst>
            <pc:docMk/>
            <pc:sldMk cId="2970103828" sldId="258"/>
            <ac:spMk id="2" creationId="{C22E143A-C382-3FD8-9876-54974F558E1D}"/>
          </ac:spMkLst>
        </pc:spChg>
        <pc:spChg chg="add del mod">
          <ac:chgData name="Kasper Hillgaard Mühlbach" userId="f565718c-f454-4ec8-8e2b-7f48c6796d07" providerId="ADAL" clId="{19E2338E-C50B-47BF-8ACC-F65964CDE586}" dt="2022-10-20T08:25:07.658" v="386"/>
          <ac:spMkLst>
            <pc:docMk/>
            <pc:sldMk cId="2970103828" sldId="258"/>
            <ac:spMk id="3" creationId="{2FD61911-A63D-B2EA-AF91-206609D2C3D9}"/>
          </ac:spMkLst>
        </pc:spChg>
        <pc:spChg chg="mod">
          <ac:chgData name="Kasper Hillgaard Mühlbach" userId="f565718c-f454-4ec8-8e2b-7f48c6796d07" providerId="ADAL" clId="{19E2338E-C50B-47BF-8ACC-F65964CDE586}" dt="2022-10-20T08:25:07.658" v="386"/>
          <ac:spMkLst>
            <pc:docMk/>
            <pc:sldMk cId="2970103828" sldId="258"/>
            <ac:spMk id="4" creationId="{70E1BFF1-C84F-C81A-B7D4-0966A9A033EC}"/>
          </ac:spMkLst>
        </pc:spChg>
        <pc:spChg chg="mod">
          <ac:chgData name="Kasper Hillgaard Mühlbach" userId="f565718c-f454-4ec8-8e2b-7f48c6796d07" providerId="ADAL" clId="{19E2338E-C50B-47BF-8ACC-F65964CDE586}" dt="2022-10-20T08:25:07.658" v="386"/>
          <ac:spMkLst>
            <pc:docMk/>
            <pc:sldMk cId="2970103828" sldId="258"/>
            <ac:spMk id="5" creationId="{EE60BDB3-7936-936A-B313-2982CB718A1C}"/>
          </ac:spMkLst>
        </pc:spChg>
        <pc:spChg chg="add del mod">
          <ac:chgData name="Kasper Hillgaard Mühlbach" userId="f565718c-f454-4ec8-8e2b-7f48c6796d07" providerId="ADAL" clId="{19E2338E-C50B-47BF-8ACC-F65964CDE586}" dt="2022-10-20T08:25:07.658" v="386"/>
          <ac:spMkLst>
            <pc:docMk/>
            <pc:sldMk cId="2970103828" sldId="258"/>
            <ac:spMk id="6" creationId="{85FF9B8B-0977-08E5-79A1-CC34BBBCA2CB}"/>
          </ac:spMkLst>
        </pc:spChg>
        <pc:spChg chg="add del mod">
          <ac:chgData name="Kasper Hillgaard Mühlbach" userId="f565718c-f454-4ec8-8e2b-7f48c6796d07" providerId="ADAL" clId="{19E2338E-C50B-47BF-8ACC-F65964CDE586}" dt="2022-10-20T08:25:07.658" v="386"/>
          <ac:spMkLst>
            <pc:docMk/>
            <pc:sldMk cId="2970103828" sldId="258"/>
            <ac:spMk id="7" creationId="{C6F9AA51-2B06-20BE-100A-3491E4A146E8}"/>
          </ac:spMkLst>
        </pc:spChg>
        <pc:spChg chg="add del mod">
          <ac:chgData name="Kasper Hillgaard Mühlbach" userId="f565718c-f454-4ec8-8e2b-7f48c6796d07" providerId="ADAL" clId="{19E2338E-C50B-47BF-8ACC-F65964CDE586}" dt="2022-10-20T08:25:07.658" v="386"/>
          <ac:spMkLst>
            <pc:docMk/>
            <pc:sldMk cId="2970103828" sldId="258"/>
            <ac:spMk id="8" creationId="{F1813936-4A9F-A5B8-98C6-717DF7CE4B53}"/>
          </ac:spMkLst>
        </pc:spChg>
        <pc:graphicFrameChg chg="mod">
          <ac:chgData name="Kasper Hillgaard Mühlbach" userId="f565718c-f454-4ec8-8e2b-7f48c6796d07" providerId="ADAL" clId="{19E2338E-C50B-47BF-8ACC-F65964CDE586}" dt="2022-10-20T08:25:07.658" v="386"/>
          <ac:graphicFrameMkLst>
            <pc:docMk/>
            <pc:sldMk cId="2970103828" sldId="258"/>
            <ac:graphicFrameMk id="26" creationId="{876016F6-A36C-8E81-120B-C3878A94CCB2}"/>
          </ac:graphicFrameMkLst>
        </pc:graphicFrameChg>
      </pc:sldChg>
      <pc:sldChg chg="addSp delSp modSp delDesignElem">
        <pc:chgData name="Kasper Hillgaard Mühlbach" userId="f565718c-f454-4ec8-8e2b-7f48c6796d07" providerId="ADAL" clId="{19E2338E-C50B-47BF-8ACC-F65964CDE586}" dt="2022-10-20T08:25:00.926" v="385"/>
        <pc:sldMkLst>
          <pc:docMk/>
          <pc:sldMk cId="3637433701" sldId="259"/>
        </pc:sldMkLst>
        <pc:spChg chg="mod">
          <ac:chgData name="Kasper Hillgaard Mühlbach" userId="f565718c-f454-4ec8-8e2b-7f48c6796d07" providerId="ADAL" clId="{19E2338E-C50B-47BF-8ACC-F65964CDE586}" dt="2022-10-20T08:25:00.926" v="385"/>
          <ac:spMkLst>
            <pc:docMk/>
            <pc:sldMk cId="3637433701" sldId="259"/>
            <ac:spMk id="2" creationId="{6EAA6799-16D3-8940-A0E9-01A014291E90}"/>
          </ac:spMkLst>
        </pc:spChg>
        <pc:spChg chg="add del mod">
          <ac:chgData name="Kasper Hillgaard Mühlbach" userId="f565718c-f454-4ec8-8e2b-7f48c6796d07" providerId="ADAL" clId="{19E2338E-C50B-47BF-8ACC-F65964CDE586}" dt="2022-10-20T08:25:00.926" v="385"/>
          <ac:spMkLst>
            <pc:docMk/>
            <pc:sldMk cId="3637433701" sldId="259"/>
            <ac:spMk id="3" creationId="{F52D9B88-015C-C4F5-5584-120E07C18D6A}"/>
          </ac:spMkLst>
        </pc:spChg>
        <pc:spChg chg="mod">
          <ac:chgData name="Kasper Hillgaard Mühlbach" userId="f565718c-f454-4ec8-8e2b-7f48c6796d07" providerId="ADAL" clId="{19E2338E-C50B-47BF-8ACC-F65964CDE586}" dt="2022-10-20T08:25:00.926" v="385"/>
          <ac:spMkLst>
            <pc:docMk/>
            <pc:sldMk cId="3637433701" sldId="259"/>
            <ac:spMk id="4" creationId="{664090E2-E03E-69C1-90DA-20B8B34C5F00}"/>
          </ac:spMkLst>
        </pc:spChg>
        <pc:spChg chg="mod">
          <ac:chgData name="Kasper Hillgaard Mühlbach" userId="f565718c-f454-4ec8-8e2b-7f48c6796d07" providerId="ADAL" clId="{19E2338E-C50B-47BF-8ACC-F65964CDE586}" dt="2022-10-20T08:25:00.926" v="385"/>
          <ac:spMkLst>
            <pc:docMk/>
            <pc:sldMk cId="3637433701" sldId="259"/>
            <ac:spMk id="5" creationId="{DB168E6A-F7ED-D5B7-DF5D-33E20C4274F1}"/>
          </ac:spMkLst>
        </pc:spChg>
        <pc:spChg chg="add del mod">
          <ac:chgData name="Kasper Hillgaard Mühlbach" userId="f565718c-f454-4ec8-8e2b-7f48c6796d07" providerId="ADAL" clId="{19E2338E-C50B-47BF-8ACC-F65964CDE586}" dt="2022-10-20T08:25:00.926" v="385"/>
          <ac:spMkLst>
            <pc:docMk/>
            <pc:sldMk cId="3637433701" sldId="259"/>
            <ac:spMk id="6" creationId="{BA959179-88A1-C920-9A9C-A1A07FD64FE8}"/>
          </ac:spMkLst>
        </pc:spChg>
        <pc:spChg chg="add del mod">
          <ac:chgData name="Kasper Hillgaard Mühlbach" userId="f565718c-f454-4ec8-8e2b-7f48c6796d07" providerId="ADAL" clId="{19E2338E-C50B-47BF-8ACC-F65964CDE586}" dt="2022-10-20T08:25:00.926" v="385"/>
          <ac:spMkLst>
            <pc:docMk/>
            <pc:sldMk cId="3637433701" sldId="259"/>
            <ac:spMk id="8" creationId="{8539E100-36BB-5269-BCB0-92AA051F3958}"/>
          </ac:spMkLst>
        </pc:spChg>
        <pc:spChg chg="add del mod">
          <ac:chgData name="Kasper Hillgaard Mühlbach" userId="f565718c-f454-4ec8-8e2b-7f48c6796d07" providerId="ADAL" clId="{19E2338E-C50B-47BF-8ACC-F65964CDE586}" dt="2022-10-20T08:25:00.926" v="385"/>
          <ac:spMkLst>
            <pc:docMk/>
            <pc:sldMk cId="3637433701" sldId="259"/>
            <ac:spMk id="9" creationId="{758275FC-3884-8EC1-935E-9A4EDED4C57E}"/>
          </ac:spMkLst>
        </pc:spChg>
        <pc:spChg chg="del">
          <ac:chgData name="Kasper Hillgaard Mühlbach" userId="f565718c-f454-4ec8-8e2b-7f48c6796d07" providerId="ADAL" clId="{19E2338E-C50B-47BF-8ACC-F65964CDE586}" dt="2022-10-20T08:25:00.926" v="385"/>
          <ac:spMkLst>
            <pc:docMk/>
            <pc:sldMk cId="3637433701" sldId="259"/>
            <ac:spMk id="18" creationId="{9228552E-C8B1-4A80-8448-0787CE0FC704}"/>
          </ac:spMkLst>
        </pc:spChg>
      </pc:sldChg>
      <pc:sldChg chg="addSp delSp modSp mod">
        <pc:chgData name="Kasper Hillgaard Mühlbach" userId="f565718c-f454-4ec8-8e2b-7f48c6796d07" providerId="ADAL" clId="{19E2338E-C50B-47BF-8ACC-F65964CDE586}" dt="2022-10-20T08:26:24.370" v="421" actId="20577"/>
        <pc:sldMkLst>
          <pc:docMk/>
          <pc:sldMk cId="1286472404" sldId="260"/>
        </pc:sldMkLst>
        <pc:spChg chg="del">
          <ac:chgData name="Kasper Hillgaard Mühlbach" userId="f565718c-f454-4ec8-8e2b-7f48c6796d07" providerId="ADAL" clId="{19E2338E-C50B-47BF-8ACC-F65964CDE586}" dt="2022-10-20T08:26:00.286" v="403"/>
          <ac:spMkLst>
            <pc:docMk/>
            <pc:sldMk cId="1286472404" sldId="260"/>
            <ac:spMk id="2" creationId="{F1153B9B-DDA8-8938-5435-5990F8FB494C}"/>
          </ac:spMkLst>
        </pc:spChg>
        <pc:spChg chg="mod">
          <ac:chgData name="Kasper Hillgaard Mühlbach" userId="f565718c-f454-4ec8-8e2b-7f48c6796d07" providerId="ADAL" clId="{19E2338E-C50B-47BF-8ACC-F65964CDE586}" dt="2022-10-20T08:26:00.286" v="403"/>
          <ac:spMkLst>
            <pc:docMk/>
            <pc:sldMk cId="1286472404" sldId="260"/>
            <ac:spMk id="3" creationId="{0288246C-DB00-E19E-7A84-29907AC6D432}"/>
          </ac:spMkLst>
        </pc:spChg>
        <pc:spChg chg="mod">
          <ac:chgData name="Kasper Hillgaard Mühlbach" userId="f565718c-f454-4ec8-8e2b-7f48c6796d07" providerId="ADAL" clId="{19E2338E-C50B-47BF-8ACC-F65964CDE586}" dt="2022-10-20T08:26:00.286" v="403"/>
          <ac:spMkLst>
            <pc:docMk/>
            <pc:sldMk cId="1286472404" sldId="260"/>
            <ac:spMk id="4" creationId="{8553F399-C702-E137-FCEE-B3243CB6E58F}"/>
          </ac:spMkLst>
        </pc:spChg>
        <pc:spChg chg="add del mod">
          <ac:chgData name="Kasper Hillgaard Mühlbach" userId="f565718c-f454-4ec8-8e2b-7f48c6796d07" providerId="ADAL" clId="{19E2338E-C50B-47BF-8ACC-F65964CDE586}" dt="2022-10-20T08:26:00.286" v="403"/>
          <ac:spMkLst>
            <pc:docMk/>
            <pc:sldMk cId="1286472404" sldId="260"/>
            <ac:spMk id="5" creationId="{2EC4BB6E-57F1-162E-9855-B5F37E37A21E}"/>
          </ac:spMkLst>
        </pc:spChg>
        <pc:spChg chg="add del mod">
          <ac:chgData name="Kasper Hillgaard Mühlbach" userId="f565718c-f454-4ec8-8e2b-7f48c6796d07" providerId="ADAL" clId="{19E2338E-C50B-47BF-8ACC-F65964CDE586}" dt="2022-10-20T08:26:00.286" v="403"/>
          <ac:spMkLst>
            <pc:docMk/>
            <pc:sldMk cId="1286472404" sldId="260"/>
            <ac:spMk id="6" creationId="{E9A2BC8B-48E8-204B-DA55-86CE2B0682A8}"/>
          </ac:spMkLst>
        </pc:spChg>
        <pc:spChg chg="add del mod">
          <ac:chgData name="Kasper Hillgaard Mühlbach" userId="f565718c-f454-4ec8-8e2b-7f48c6796d07" providerId="ADAL" clId="{19E2338E-C50B-47BF-8ACC-F65964CDE586}" dt="2022-10-20T08:26:00.286" v="403"/>
          <ac:spMkLst>
            <pc:docMk/>
            <pc:sldMk cId="1286472404" sldId="260"/>
            <ac:spMk id="8" creationId="{5E5C8065-F10E-67C2-1866-AB342962F4B8}"/>
          </ac:spMkLst>
        </pc:spChg>
        <pc:spChg chg="add mod">
          <ac:chgData name="Kasper Hillgaard Mühlbach" userId="f565718c-f454-4ec8-8e2b-7f48c6796d07" providerId="ADAL" clId="{19E2338E-C50B-47BF-8ACC-F65964CDE586}" dt="2022-10-20T08:26:24.370" v="421" actId="20577"/>
          <ac:spMkLst>
            <pc:docMk/>
            <pc:sldMk cId="1286472404" sldId="260"/>
            <ac:spMk id="9" creationId="{5126595C-0A36-873A-A670-9B6B9A6C1F2F}"/>
          </ac:spMkLst>
        </pc:spChg>
        <pc:graphicFrameChg chg="mod">
          <ac:chgData name="Kasper Hillgaard Mühlbach" userId="f565718c-f454-4ec8-8e2b-7f48c6796d07" providerId="ADAL" clId="{19E2338E-C50B-47BF-8ACC-F65964CDE586}" dt="2022-10-20T08:26:00.286" v="403"/>
          <ac:graphicFrameMkLst>
            <pc:docMk/>
            <pc:sldMk cId="1286472404" sldId="260"/>
            <ac:graphicFrameMk id="7" creationId="{1144507B-A415-4EC9-840F-3C4F970D9948}"/>
          </ac:graphicFrameMkLst>
        </pc:graphicFrameChg>
      </pc:sldChg>
      <pc:sldChg chg="addSp delSp modSp mod">
        <pc:chgData name="Kasper Hillgaard Mühlbach" userId="f565718c-f454-4ec8-8e2b-7f48c6796d07" providerId="ADAL" clId="{19E2338E-C50B-47BF-8ACC-F65964CDE586}" dt="2022-10-20T08:26:10.635" v="412" actId="20577"/>
        <pc:sldMkLst>
          <pc:docMk/>
          <pc:sldMk cId="551308800" sldId="261"/>
        </pc:sldMkLst>
        <pc:spChg chg="mod">
          <ac:chgData name="Kasper Hillgaard Mühlbach" userId="f565718c-f454-4ec8-8e2b-7f48c6796d07" providerId="ADAL" clId="{19E2338E-C50B-47BF-8ACC-F65964CDE586}" dt="2022-10-20T08:26:10.635" v="412" actId="20577"/>
          <ac:spMkLst>
            <pc:docMk/>
            <pc:sldMk cId="551308800" sldId="261"/>
            <ac:spMk id="2" creationId="{0E912ED1-D481-6312-3521-1261E7AAB75E}"/>
          </ac:spMkLst>
        </pc:spChg>
        <pc:spChg chg="mod">
          <ac:chgData name="Kasper Hillgaard Mühlbach" userId="f565718c-f454-4ec8-8e2b-7f48c6796d07" providerId="ADAL" clId="{19E2338E-C50B-47BF-8ACC-F65964CDE586}" dt="2022-10-20T08:25:50.887" v="402"/>
          <ac:spMkLst>
            <pc:docMk/>
            <pc:sldMk cId="551308800" sldId="261"/>
            <ac:spMk id="3" creationId="{BEFD361F-56A3-159C-695F-0DFB0EACBD5B}"/>
          </ac:spMkLst>
        </pc:spChg>
        <pc:spChg chg="mod">
          <ac:chgData name="Kasper Hillgaard Mühlbach" userId="f565718c-f454-4ec8-8e2b-7f48c6796d07" providerId="ADAL" clId="{19E2338E-C50B-47BF-8ACC-F65964CDE586}" dt="2022-10-20T08:25:50.887" v="402"/>
          <ac:spMkLst>
            <pc:docMk/>
            <pc:sldMk cId="551308800" sldId="261"/>
            <ac:spMk id="4" creationId="{AD325E19-D71D-D192-5202-53755C62F90E}"/>
          </ac:spMkLst>
        </pc:spChg>
        <pc:spChg chg="add del mod">
          <ac:chgData name="Kasper Hillgaard Mühlbach" userId="f565718c-f454-4ec8-8e2b-7f48c6796d07" providerId="ADAL" clId="{19E2338E-C50B-47BF-8ACC-F65964CDE586}" dt="2022-10-20T08:25:50.887" v="402"/>
          <ac:spMkLst>
            <pc:docMk/>
            <pc:sldMk cId="551308800" sldId="261"/>
            <ac:spMk id="5" creationId="{EB214CCA-F981-FF3E-411C-3FA6B4A2C607}"/>
          </ac:spMkLst>
        </pc:spChg>
        <pc:spChg chg="add del mod">
          <ac:chgData name="Kasper Hillgaard Mühlbach" userId="f565718c-f454-4ec8-8e2b-7f48c6796d07" providerId="ADAL" clId="{19E2338E-C50B-47BF-8ACC-F65964CDE586}" dt="2022-10-20T08:25:50.887" v="402"/>
          <ac:spMkLst>
            <pc:docMk/>
            <pc:sldMk cId="551308800" sldId="261"/>
            <ac:spMk id="6" creationId="{BB241B6D-7025-E206-DC38-06F3B99870ED}"/>
          </ac:spMkLst>
        </pc:spChg>
        <pc:spChg chg="add del mod">
          <ac:chgData name="Kasper Hillgaard Mühlbach" userId="f565718c-f454-4ec8-8e2b-7f48c6796d07" providerId="ADAL" clId="{19E2338E-C50B-47BF-8ACC-F65964CDE586}" dt="2022-10-20T08:25:50.887" v="402"/>
          <ac:spMkLst>
            <pc:docMk/>
            <pc:sldMk cId="551308800" sldId="261"/>
            <ac:spMk id="8" creationId="{D375D61E-F128-8B99-249E-0FCBB32B5755}"/>
          </ac:spMkLst>
        </pc:spChg>
        <pc:spChg chg="add del mod">
          <ac:chgData name="Kasper Hillgaard Mühlbach" userId="f565718c-f454-4ec8-8e2b-7f48c6796d07" providerId="ADAL" clId="{19E2338E-C50B-47BF-8ACC-F65964CDE586}" dt="2022-10-20T08:25:50.887" v="402"/>
          <ac:spMkLst>
            <pc:docMk/>
            <pc:sldMk cId="551308800" sldId="261"/>
            <ac:spMk id="9" creationId="{5540DD84-903D-7E69-E4A1-411613E588B6}"/>
          </ac:spMkLst>
        </pc:spChg>
        <pc:graphicFrameChg chg="mod">
          <ac:chgData name="Kasper Hillgaard Mühlbach" userId="f565718c-f454-4ec8-8e2b-7f48c6796d07" providerId="ADAL" clId="{19E2338E-C50B-47BF-8ACC-F65964CDE586}" dt="2022-10-20T08:25:50.887" v="402"/>
          <ac:graphicFrameMkLst>
            <pc:docMk/>
            <pc:sldMk cId="551308800" sldId="261"/>
            <ac:graphicFrameMk id="7" creationId="{964A93D3-475E-4C0D-AD16-9F7D01931EBD}"/>
          </ac:graphicFrameMkLst>
        </pc:graphicFrameChg>
      </pc:sldChg>
      <pc:sldChg chg="addSp delSp modSp mod">
        <pc:chgData name="Kasper Hillgaard Mühlbach" userId="f565718c-f454-4ec8-8e2b-7f48c6796d07" providerId="ADAL" clId="{19E2338E-C50B-47BF-8ACC-F65964CDE586}" dt="2022-10-20T08:26:44.087" v="450" actId="20577"/>
        <pc:sldMkLst>
          <pc:docMk/>
          <pc:sldMk cId="4089533689" sldId="262"/>
        </pc:sldMkLst>
        <pc:spChg chg="mod">
          <ac:chgData name="Kasper Hillgaard Mühlbach" userId="f565718c-f454-4ec8-8e2b-7f48c6796d07" providerId="ADAL" clId="{19E2338E-C50B-47BF-8ACC-F65964CDE586}" dt="2022-10-20T08:26:44.087" v="450" actId="20577"/>
          <ac:spMkLst>
            <pc:docMk/>
            <pc:sldMk cId="4089533689" sldId="262"/>
            <ac:spMk id="2" creationId="{6B063C20-22F0-AB6E-E2D0-2876E494E46C}"/>
          </ac:spMkLst>
        </pc:spChg>
        <pc:spChg chg="mod">
          <ac:chgData name="Kasper Hillgaard Mühlbach" userId="f565718c-f454-4ec8-8e2b-7f48c6796d07" providerId="ADAL" clId="{19E2338E-C50B-47BF-8ACC-F65964CDE586}" dt="2022-10-20T08:26:34.307" v="427"/>
          <ac:spMkLst>
            <pc:docMk/>
            <pc:sldMk cId="4089533689" sldId="262"/>
            <ac:spMk id="3" creationId="{B3A5F0AF-1F9E-24D1-4E7C-56C40D731073}"/>
          </ac:spMkLst>
        </pc:spChg>
        <pc:spChg chg="mod">
          <ac:chgData name="Kasper Hillgaard Mühlbach" userId="f565718c-f454-4ec8-8e2b-7f48c6796d07" providerId="ADAL" clId="{19E2338E-C50B-47BF-8ACC-F65964CDE586}" dt="2022-10-20T08:26:34.307" v="427"/>
          <ac:spMkLst>
            <pc:docMk/>
            <pc:sldMk cId="4089533689" sldId="262"/>
            <ac:spMk id="4" creationId="{2FFE624D-1978-CE9D-D6CA-E27B2B520BD0}"/>
          </ac:spMkLst>
        </pc:spChg>
        <pc:spChg chg="add del mod">
          <ac:chgData name="Kasper Hillgaard Mühlbach" userId="f565718c-f454-4ec8-8e2b-7f48c6796d07" providerId="ADAL" clId="{19E2338E-C50B-47BF-8ACC-F65964CDE586}" dt="2022-10-20T08:26:34.307" v="427"/>
          <ac:spMkLst>
            <pc:docMk/>
            <pc:sldMk cId="4089533689" sldId="262"/>
            <ac:spMk id="5" creationId="{EB2CED3E-2719-54D3-85C4-24F549607791}"/>
          </ac:spMkLst>
        </pc:spChg>
        <pc:spChg chg="add del mod">
          <ac:chgData name="Kasper Hillgaard Mühlbach" userId="f565718c-f454-4ec8-8e2b-7f48c6796d07" providerId="ADAL" clId="{19E2338E-C50B-47BF-8ACC-F65964CDE586}" dt="2022-10-20T08:26:34.307" v="427"/>
          <ac:spMkLst>
            <pc:docMk/>
            <pc:sldMk cId="4089533689" sldId="262"/>
            <ac:spMk id="6" creationId="{91B064E7-5196-9FC4-48BD-1CEBF05ADD21}"/>
          </ac:spMkLst>
        </pc:spChg>
        <pc:spChg chg="add del mod">
          <ac:chgData name="Kasper Hillgaard Mühlbach" userId="f565718c-f454-4ec8-8e2b-7f48c6796d07" providerId="ADAL" clId="{19E2338E-C50B-47BF-8ACC-F65964CDE586}" dt="2022-10-20T08:26:34.307" v="427"/>
          <ac:spMkLst>
            <pc:docMk/>
            <pc:sldMk cId="4089533689" sldId="262"/>
            <ac:spMk id="8" creationId="{23287DC3-E937-B6DA-BFFA-814BC6790BBE}"/>
          </ac:spMkLst>
        </pc:spChg>
        <pc:spChg chg="add del mod">
          <ac:chgData name="Kasper Hillgaard Mühlbach" userId="f565718c-f454-4ec8-8e2b-7f48c6796d07" providerId="ADAL" clId="{19E2338E-C50B-47BF-8ACC-F65964CDE586}" dt="2022-10-20T08:26:34.307" v="427"/>
          <ac:spMkLst>
            <pc:docMk/>
            <pc:sldMk cId="4089533689" sldId="262"/>
            <ac:spMk id="9" creationId="{4C8D59B6-09C5-8F79-70DC-C42E4768B79F}"/>
          </ac:spMkLst>
        </pc:spChg>
        <pc:graphicFrameChg chg="mod">
          <ac:chgData name="Kasper Hillgaard Mühlbach" userId="f565718c-f454-4ec8-8e2b-7f48c6796d07" providerId="ADAL" clId="{19E2338E-C50B-47BF-8ACC-F65964CDE586}" dt="2022-10-20T08:26:34.307" v="427"/>
          <ac:graphicFrameMkLst>
            <pc:docMk/>
            <pc:sldMk cId="4089533689" sldId="262"/>
            <ac:graphicFrameMk id="7" creationId="{90ADEEAC-BDD2-43EA-A47A-1FA15FB6FAAB}"/>
          </ac:graphicFrameMkLst>
        </pc:graphicFrameChg>
      </pc:sldChg>
      <pc:sldChg chg="addSp delSp modSp mod">
        <pc:chgData name="Kasper Hillgaard Mühlbach" userId="f565718c-f454-4ec8-8e2b-7f48c6796d07" providerId="ADAL" clId="{19E2338E-C50B-47BF-8ACC-F65964CDE586}" dt="2022-10-20T08:26:54.920" v="461" actId="20577"/>
        <pc:sldMkLst>
          <pc:docMk/>
          <pc:sldMk cId="3916150165" sldId="263"/>
        </pc:sldMkLst>
        <pc:spChg chg="del">
          <ac:chgData name="Kasper Hillgaard Mühlbach" userId="f565718c-f454-4ec8-8e2b-7f48c6796d07" providerId="ADAL" clId="{19E2338E-C50B-47BF-8ACC-F65964CDE586}" dt="2022-10-20T08:26:49.126" v="451"/>
          <ac:spMkLst>
            <pc:docMk/>
            <pc:sldMk cId="3916150165" sldId="263"/>
            <ac:spMk id="2" creationId="{4C45CB50-209D-F2A1-D1F5-3D4C00B0FCE4}"/>
          </ac:spMkLst>
        </pc:spChg>
        <pc:spChg chg="mod">
          <ac:chgData name="Kasper Hillgaard Mühlbach" userId="f565718c-f454-4ec8-8e2b-7f48c6796d07" providerId="ADAL" clId="{19E2338E-C50B-47BF-8ACC-F65964CDE586}" dt="2022-10-20T08:26:49.126" v="451"/>
          <ac:spMkLst>
            <pc:docMk/>
            <pc:sldMk cId="3916150165" sldId="263"/>
            <ac:spMk id="3" creationId="{381EF1D5-D985-2C10-EA82-77414EA38AA1}"/>
          </ac:spMkLst>
        </pc:spChg>
        <pc:spChg chg="mod">
          <ac:chgData name="Kasper Hillgaard Mühlbach" userId="f565718c-f454-4ec8-8e2b-7f48c6796d07" providerId="ADAL" clId="{19E2338E-C50B-47BF-8ACC-F65964CDE586}" dt="2022-10-20T08:26:49.126" v="451"/>
          <ac:spMkLst>
            <pc:docMk/>
            <pc:sldMk cId="3916150165" sldId="263"/>
            <ac:spMk id="4" creationId="{1B5EAA53-9B7D-0BAF-C270-EF7CC2DEA594}"/>
          </ac:spMkLst>
        </pc:spChg>
        <pc:spChg chg="add del mod">
          <ac:chgData name="Kasper Hillgaard Mühlbach" userId="f565718c-f454-4ec8-8e2b-7f48c6796d07" providerId="ADAL" clId="{19E2338E-C50B-47BF-8ACC-F65964CDE586}" dt="2022-10-20T08:26:49.126" v="451"/>
          <ac:spMkLst>
            <pc:docMk/>
            <pc:sldMk cId="3916150165" sldId="263"/>
            <ac:spMk id="5" creationId="{1DC553F4-9BF5-10DA-5029-8C7D926690E1}"/>
          </ac:spMkLst>
        </pc:spChg>
        <pc:spChg chg="add del mod">
          <ac:chgData name="Kasper Hillgaard Mühlbach" userId="f565718c-f454-4ec8-8e2b-7f48c6796d07" providerId="ADAL" clId="{19E2338E-C50B-47BF-8ACC-F65964CDE586}" dt="2022-10-20T08:26:49.126" v="451"/>
          <ac:spMkLst>
            <pc:docMk/>
            <pc:sldMk cId="3916150165" sldId="263"/>
            <ac:spMk id="6" creationId="{F94B0D7F-7274-5C73-BF78-5572552C79AF}"/>
          </ac:spMkLst>
        </pc:spChg>
        <pc:spChg chg="add del mod">
          <ac:chgData name="Kasper Hillgaard Mühlbach" userId="f565718c-f454-4ec8-8e2b-7f48c6796d07" providerId="ADAL" clId="{19E2338E-C50B-47BF-8ACC-F65964CDE586}" dt="2022-10-20T08:26:49.126" v="451"/>
          <ac:spMkLst>
            <pc:docMk/>
            <pc:sldMk cId="3916150165" sldId="263"/>
            <ac:spMk id="8" creationId="{821F8269-1C0D-F289-9587-FBC6F0277B26}"/>
          </ac:spMkLst>
        </pc:spChg>
        <pc:spChg chg="add mod">
          <ac:chgData name="Kasper Hillgaard Mühlbach" userId="f565718c-f454-4ec8-8e2b-7f48c6796d07" providerId="ADAL" clId="{19E2338E-C50B-47BF-8ACC-F65964CDE586}" dt="2022-10-20T08:26:54.920" v="461" actId="20577"/>
          <ac:spMkLst>
            <pc:docMk/>
            <pc:sldMk cId="3916150165" sldId="263"/>
            <ac:spMk id="9" creationId="{05C45E12-F971-AC7F-8BD2-395439D84226}"/>
          </ac:spMkLst>
        </pc:spChg>
        <pc:graphicFrameChg chg="mod">
          <ac:chgData name="Kasper Hillgaard Mühlbach" userId="f565718c-f454-4ec8-8e2b-7f48c6796d07" providerId="ADAL" clId="{19E2338E-C50B-47BF-8ACC-F65964CDE586}" dt="2022-10-20T08:26:49.126" v="451"/>
          <ac:graphicFrameMkLst>
            <pc:docMk/>
            <pc:sldMk cId="3916150165" sldId="263"/>
            <ac:graphicFrameMk id="7" creationId="{33A28D5A-08DA-4379-8D95-8ECCDF0AF5F9}"/>
          </ac:graphicFrameMkLst>
        </pc:graphicFrameChg>
      </pc:sldChg>
      <pc:sldChg chg="addSp delSp modSp mod">
        <pc:chgData name="Kasper Hillgaard Mühlbach" userId="f565718c-f454-4ec8-8e2b-7f48c6796d07" providerId="ADAL" clId="{19E2338E-C50B-47BF-8ACC-F65964CDE586}" dt="2022-10-20T08:27:07.033" v="476" actId="20577"/>
        <pc:sldMkLst>
          <pc:docMk/>
          <pc:sldMk cId="1169285936" sldId="264"/>
        </pc:sldMkLst>
        <pc:spChg chg="del">
          <ac:chgData name="Kasper Hillgaard Mühlbach" userId="f565718c-f454-4ec8-8e2b-7f48c6796d07" providerId="ADAL" clId="{19E2338E-C50B-47BF-8ACC-F65964CDE586}" dt="2022-10-20T08:27:01.867" v="462"/>
          <ac:spMkLst>
            <pc:docMk/>
            <pc:sldMk cId="1169285936" sldId="264"/>
            <ac:spMk id="2" creationId="{40E8137D-C553-0874-4837-CFC1D347F57C}"/>
          </ac:spMkLst>
        </pc:spChg>
        <pc:spChg chg="mod">
          <ac:chgData name="Kasper Hillgaard Mühlbach" userId="f565718c-f454-4ec8-8e2b-7f48c6796d07" providerId="ADAL" clId="{19E2338E-C50B-47BF-8ACC-F65964CDE586}" dt="2022-10-20T08:27:01.867" v="462"/>
          <ac:spMkLst>
            <pc:docMk/>
            <pc:sldMk cId="1169285936" sldId="264"/>
            <ac:spMk id="3" creationId="{2E67B650-1D88-3E69-8B34-6F600DF7EEF6}"/>
          </ac:spMkLst>
        </pc:spChg>
        <pc:spChg chg="mod">
          <ac:chgData name="Kasper Hillgaard Mühlbach" userId="f565718c-f454-4ec8-8e2b-7f48c6796d07" providerId="ADAL" clId="{19E2338E-C50B-47BF-8ACC-F65964CDE586}" dt="2022-10-20T08:27:01.867" v="462"/>
          <ac:spMkLst>
            <pc:docMk/>
            <pc:sldMk cId="1169285936" sldId="264"/>
            <ac:spMk id="4" creationId="{152BCDA8-50DB-99B2-04D7-8A3BB9B2B11C}"/>
          </ac:spMkLst>
        </pc:spChg>
        <pc:spChg chg="add del mod">
          <ac:chgData name="Kasper Hillgaard Mühlbach" userId="f565718c-f454-4ec8-8e2b-7f48c6796d07" providerId="ADAL" clId="{19E2338E-C50B-47BF-8ACC-F65964CDE586}" dt="2022-10-20T08:27:01.867" v="462"/>
          <ac:spMkLst>
            <pc:docMk/>
            <pc:sldMk cId="1169285936" sldId="264"/>
            <ac:spMk id="5" creationId="{33CCA5A2-0A05-560D-D3BF-A1D93F2C57C2}"/>
          </ac:spMkLst>
        </pc:spChg>
        <pc:spChg chg="add del mod">
          <ac:chgData name="Kasper Hillgaard Mühlbach" userId="f565718c-f454-4ec8-8e2b-7f48c6796d07" providerId="ADAL" clId="{19E2338E-C50B-47BF-8ACC-F65964CDE586}" dt="2022-10-20T08:27:01.867" v="462"/>
          <ac:spMkLst>
            <pc:docMk/>
            <pc:sldMk cId="1169285936" sldId="264"/>
            <ac:spMk id="6" creationId="{08C46B1B-30F5-2783-F863-E00CB99A3962}"/>
          </ac:spMkLst>
        </pc:spChg>
        <pc:spChg chg="add del mod">
          <ac:chgData name="Kasper Hillgaard Mühlbach" userId="f565718c-f454-4ec8-8e2b-7f48c6796d07" providerId="ADAL" clId="{19E2338E-C50B-47BF-8ACC-F65964CDE586}" dt="2022-10-20T08:27:01.867" v="462"/>
          <ac:spMkLst>
            <pc:docMk/>
            <pc:sldMk cId="1169285936" sldId="264"/>
            <ac:spMk id="8" creationId="{305CE340-35AB-A03E-C744-54BC16259ED6}"/>
          </ac:spMkLst>
        </pc:spChg>
        <pc:spChg chg="add mod">
          <ac:chgData name="Kasper Hillgaard Mühlbach" userId="f565718c-f454-4ec8-8e2b-7f48c6796d07" providerId="ADAL" clId="{19E2338E-C50B-47BF-8ACC-F65964CDE586}" dt="2022-10-20T08:27:07.033" v="476" actId="20577"/>
          <ac:spMkLst>
            <pc:docMk/>
            <pc:sldMk cId="1169285936" sldId="264"/>
            <ac:spMk id="9" creationId="{BAF607CC-C1E4-2CA4-67E1-E6F42F222BA4}"/>
          </ac:spMkLst>
        </pc:spChg>
        <pc:graphicFrameChg chg="mod">
          <ac:chgData name="Kasper Hillgaard Mühlbach" userId="f565718c-f454-4ec8-8e2b-7f48c6796d07" providerId="ADAL" clId="{19E2338E-C50B-47BF-8ACC-F65964CDE586}" dt="2022-10-20T08:27:01.867" v="462"/>
          <ac:graphicFrameMkLst>
            <pc:docMk/>
            <pc:sldMk cId="1169285936" sldId="264"/>
            <ac:graphicFrameMk id="7" creationId="{4C1FA1AC-D489-45B3-98F6-FB6FE19F0A17}"/>
          </ac:graphicFrameMkLst>
        </pc:graphicFrameChg>
      </pc:sldChg>
      <pc:sldChg chg="modSp mod">
        <pc:chgData name="Kasper Hillgaard Mühlbach" userId="f565718c-f454-4ec8-8e2b-7f48c6796d07" providerId="ADAL" clId="{19E2338E-C50B-47BF-8ACC-F65964CDE586}" dt="2022-10-20T07:21:36.365" v="339" actId="113"/>
        <pc:sldMkLst>
          <pc:docMk/>
          <pc:sldMk cId="2387941746" sldId="269"/>
        </pc:sldMkLst>
        <pc:spChg chg="mod">
          <ac:chgData name="Kasper Hillgaard Mühlbach" userId="f565718c-f454-4ec8-8e2b-7f48c6796d07" providerId="ADAL" clId="{19E2338E-C50B-47BF-8ACC-F65964CDE586}" dt="2022-10-20T07:21:36.365" v="339" actId="113"/>
          <ac:spMkLst>
            <pc:docMk/>
            <pc:sldMk cId="2387941746" sldId="269"/>
            <ac:spMk id="3" creationId="{88B5BB6E-0F56-CC5F-E1C5-C98D8B48445A}"/>
          </ac:spMkLst>
        </pc:spChg>
      </pc:sldChg>
      <pc:sldChg chg="addSp delSp modSp mod modClrScheme chgLayout">
        <pc:chgData name="Kasper Hillgaard Mühlbach" userId="f565718c-f454-4ec8-8e2b-7f48c6796d07" providerId="ADAL" clId="{19E2338E-C50B-47BF-8ACC-F65964CDE586}" dt="2022-10-20T08:28:25.032" v="506" actId="700"/>
        <pc:sldMkLst>
          <pc:docMk/>
          <pc:sldMk cId="694037868" sldId="2452"/>
        </pc:sldMkLst>
        <pc:spChg chg="mod ord">
          <ac:chgData name="Kasper Hillgaard Mühlbach" userId="f565718c-f454-4ec8-8e2b-7f48c6796d07" providerId="ADAL" clId="{19E2338E-C50B-47BF-8ACC-F65964CDE586}" dt="2022-10-20T08:28:25.032" v="506" actId="700"/>
          <ac:spMkLst>
            <pc:docMk/>
            <pc:sldMk cId="694037868" sldId="2452"/>
            <ac:spMk id="2" creationId="{54CFC0D1-830F-2DB4-5538-A98E1CC31C4C}"/>
          </ac:spMkLst>
        </pc:spChg>
        <pc:spChg chg="mod ord">
          <ac:chgData name="Kasper Hillgaard Mühlbach" userId="f565718c-f454-4ec8-8e2b-7f48c6796d07" providerId="ADAL" clId="{19E2338E-C50B-47BF-8ACC-F65964CDE586}" dt="2022-10-20T08:28:25.032" v="506" actId="700"/>
          <ac:spMkLst>
            <pc:docMk/>
            <pc:sldMk cId="694037868" sldId="2452"/>
            <ac:spMk id="3" creationId="{2048357C-E4F5-D96F-C467-EEC1EC03952A}"/>
          </ac:spMkLst>
        </pc:spChg>
        <pc:spChg chg="add del">
          <ac:chgData name="Kasper Hillgaard Mühlbach" userId="f565718c-f454-4ec8-8e2b-7f48c6796d07" providerId="ADAL" clId="{19E2338E-C50B-47BF-8ACC-F65964CDE586}" dt="2022-10-20T08:28:25.032" v="506" actId="700"/>
          <ac:spMkLst>
            <pc:docMk/>
            <pc:sldMk cId="694037868" sldId="2452"/>
            <ac:spMk id="4" creationId="{C0C40D70-C0F1-04A6-82FA-916A8A60270E}"/>
          </ac:spMkLst>
        </pc:spChg>
        <pc:spChg chg="mod ord">
          <ac:chgData name="Kasper Hillgaard Mühlbach" userId="f565718c-f454-4ec8-8e2b-7f48c6796d07" providerId="ADAL" clId="{19E2338E-C50B-47BF-8ACC-F65964CDE586}" dt="2022-10-20T08:28:25.032" v="506" actId="700"/>
          <ac:spMkLst>
            <pc:docMk/>
            <pc:sldMk cId="694037868" sldId="2452"/>
            <ac:spMk id="5" creationId="{F1AFD185-48F3-5C05-CB09-E42B18CBDA0A}"/>
          </ac:spMkLst>
        </pc:spChg>
        <pc:spChg chg="add del mod ord">
          <ac:chgData name="Kasper Hillgaard Mühlbach" userId="f565718c-f454-4ec8-8e2b-7f48c6796d07" providerId="ADAL" clId="{19E2338E-C50B-47BF-8ACC-F65964CDE586}" dt="2022-10-20T08:28:12.483" v="503" actId="700"/>
          <ac:spMkLst>
            <pc:docMk/>
            <pc:sldMk cId="694037868" sldId="2452"/>
            <ac:spMk id="6" creationId="{6F566A25-9D36-854F-B0B4-4A5CAA738905}"/>
          </ac:spMkLst>
        </pc:spChg>
        <pc:spChg chg="add del mod ord">
          <ac:chgData name="Kasper Hillgaard Mühlbach" userId="f565718c-f454-4ec8-8e2b-7f48c6796d07" providerId="ADAL" clId="{19E2338E-C50B-47BF-8ACC-F65964CDE586}" dt="2022-10-20T08:28:12.483" v="503" actId="700"/>
          <ac:spMkLst>
            <pc:docMk/>
            <pc:sldMk cId="694037868" sldId="2452"/>
            <ac:spMk id="7" creationId="{BA2EC370-B96D-5811-253E-E121AC358A40}"/>
          </ac:spMkLst>
        </pc:spChg>
        <pc:spChg chg="add del mod ord">
          <ac:chgData name="Kasper Hillgaard Mühlbach" userId="f565718c-f454-4ec8-8e2b-7f48c6796d07" providerId="ADAL" clId="{19E2338E-C50B-47BF-8ACC-F65964CDE586}" dt="2022-10-20T08:28:12.483" v="503" actId="700"/>
          <ac:spMkLst>
            <pc:docMk/>
            <pc:sldMk cId="694037868" sldId="2452"/>
            <ac:spMk id="8" creationId="{5B19593D-290C-5638-0007-E70C0B3FC374}"/>
          </ac:spMkLst>
        </pc:spChg>
        <pc:spChg chg="add del mod ord">
          <ac:chgData name="Kasper Hillgaard Mühlbach" userId="f565718c-f454-4ec8-8e2b-7f48c6796d07" providerId="ADAL" clId="{19E2338E-C50B-47BF-8ACC-F65964CDE586}" dt="2022-10-20T08:28:25.032" v="506" actId="700"/>
          <ac:spMkLst>
            <pc:docMk/>
            <pc:sldMk cId="694037868" sldId="2452"/>
            <ac:spMk id="9" creationId="{6E0D206C-AFE4-D213-A55C-BF84045BC482}"/>
          </ac:spMkLst>
        </pc:spChg>
        <pc:spChg chg="add del mod ord">
          <ac:chgData name="Kasper Hillgaard Mühlbach" userId="f565718c-f454-4ec8-8e2b-7f48c6796d07" providerId="ADAL" clId="{19E2338E-C50B-47BF-8ACC-F65964CDE586}" dt="2022-10-20T08:28:25.032" v="506" actId="700"/>
          <ac:spMkLst>
            <pc:docMk/>
            <pc:sldMk cId="694037868" sldId="2452"/>
            <ac:spMk id="10" creationId="{9DAC79C9-285B-6FC5-96EB-6E35CAF15F53}"/>
          </ac:spMkLst>
        </pc:spChg>
        <pc:spChg chg="add del mod ord">
          <ac:chgData name="Kasper Hillgaard Mühlbach" userId="f565718c-f454-4ec8-8e2b-7f48c6796d07" providerId="ADAL" clId="{19E2338E-C50B-47BF-8ACC-F65964CDE586}" dt="2022-10-20T08:28:25.032" v="506" actId="700"/>
          <ac:spMkLst>
            <pc:docMk/>
            <pc:sldMk cId="694037868" sldId="2452"/>
            <ac:spMk id="11" creationId="{E2CE40C7-6173-D964-E5AE-060C3A799F95}"/>
          </ac:spMkLst>
        </pc:spChg>
      </pc:sldChg>
      <pc:sldChg chg="modSp mod">
        <pc:chgData name="Kasper Hillgaard Mühlbach" userId="f565718c-f454-4ec8-8e2b-7f48c6796d07" providerId="ADAL" clId="{19E2338E-C50B-47BF-8ACC-F65964CDE586}" dt="2022-10-20T08:25:34.113" v="401" actId="20577"/>
        <pc:sldMkLst>
          <pc:docMk/>
          <pc:sldMk cId="1199919570" sldId="2459"/>
        </pc:sldMkLst>
        <pc:spChg chg="mod">
          <ac:chgData name="Kasper Hillgaard Mühlbach" userId="f565718c-f454-4ec8-8e2b-7f48c6796d07" providerId="ADAL" clId="{19E2338E-C50B-47BF-8ACC-F65964CDE586}" dt="2022-10-20T08:25:23.809" v="393" actId="20577"/>
          <ac:spMkLst>
            <pc:docMk/>
            <pc:sldMk cId="1199919570" sldId="2459"/>
            <ac:spMk id="10" creationId="{80D22636-510D-78E2-3FBF-8A11BA3D7309}"/>
          </ac:spMkLst>
        </pc:spChg>
        <pc:spChg chg="mod">
          <ac:chgData name="Kasper Hillgaard Mühlbach" userId="f565718c-f454-4ec8-8e2b-7f48c6796d07" providerId="ADAL" clId="{19E2338E-C50B-47BF-8ACC-F65964CDE586}" dt="2022-10-20T08:25:34.113" v="401" actId="20577"/>
          <ac:spMkLst>
            <pc:docMk/>
            <pc:sldMk cId="1199919570" sldId="2459"/>
            <ac:spMk id="12" creationId="{C78FCE07-D848-C189-3F4B-1730D7290E3C}"/>
          </ac:spMkLst>
        </pc:spChg>
      </pc:sldChg>
      <pc:sldChg chg="delSp modSp del mod delDesignElem chgLayout">
        <pc:chgData name="Kasper Hillgaard Mühlbach" userId="f565718c-f454-4ec8-8e2b-7f48c6796d07" providerId="ADAL" clId="{19E2338E-C50B-47BF-8ACC-F65964CDE586}" dt="2022-10-20T08:21:45.883" v="350" actId="47"/>
        <pc:sldMkLst>
          <pc:docMk/>
          <pc:sldMk cId="2803916281" sldId="2467"/>
        </pc:sldMkLst>
        <pc:spChg chg="mod ord">
          <ac:chgData name="Kasper Hillgaard Mühlbach" userId="f565718c-f454-4ec8-8e2b-7f48c6796d07" providerId="ADAL" clId="{19E2338E-C50B-47BF-8ACC-F65964CDE586}" dt="2022-10-20T08:21:23.614" v="341" actId="700"/>
          <ac:spMkLst>
            <pc:docMk/>
            <pc:sldMk cId="2803916281" sldId="2467"/>
            <ac:spMk id="4" creationId="{901AA3C0-4F58-3EF1-424A-CCCD03843E96}"/>
          </ac:spMkLst>
        </pc:spChg>
        <pc:spChg chg="mod ord">
          <ac:chgData name="Kasper Hillgaard Mühlbach" userId="f565718c-f454-4ec8-8e2b-7f48c6796d07" providerId="ADAL" clId="{19E2338E-C50B-47BF-8ACC-F65964CDE586}" dt="2022-10-20T08:21:23.614" v="341" actId="700"/>
          <ac:spMkLst>
            <pc:docMk/>
            <pc:sldMk cId="2803916281" sldId="2467"/>
            <ac:spMk id="5" creationId="{7AB4EEA5-2019-E9E3-6173-653700A40A5E}"/>
          </ac:spMkLst>
        </pc:spChg>
        <pc:spChg chg="del">
          <ac:chgData name="Kasper Hillgaard Mühlbach" userId="f565718c-f454-4ec8-8e2b-7f48c6796d07" providerId="ADAL" clId="{19E2338E-C50B-47BF-8ACC-F65964CDE586}" dt="2022-10-20T08:21:07.651" v="340" actId="700"/>
          <ac:spMkLst>
            <pc:docMk/>
            <pc:sldMk cId="2803916281" sldId="2467"/>
            <ac:spMk id="10" creationId="{09588DA8-065E-4F6F-8EFD-43104AB2E0CF}"/>
          </ac:spMkLst>
        </pc:spChg>
        <pc:spChg chg="del">
          <ac:chgData name="Kasper Hillgaard Mühlbach" userId="f565718c-f454-4ec8-8e2b-7f48c6796d07" providerId="ADAL" clId="{19E2338E-C50B-47BF-8ACC-F65964CDE586}" dt="2022-10-20T08:21:07.651" v="340" actId="700"/>
          <ac:spMkLst>
            <pc:docMk/>
            <pc:sldMk cId="2803916281" sldId="2467"/>
            <ac:spMk id="12" creationId="{C4285719-470E-454C-AF62-8323075F1F5B}"/>
          </ac:spMkLst>
        </pc:spChg>
        <pc:spChg chg="del">
          <ac:chgData name="Kasper Hillgaard Mühlbach" userId="f565718c-f454-4ec8-8e2b-7f48c6796d07" providerId="ADAL" clId="{19E2338E-C50B-47BF-8ACC-F65964CDE586}" dt="2022-10-20T08:21:07.651" v="340" actId="700"/>
          <ac:spMkLst>
            <pc:docMk/>
            <pc:sldMk cId="2803916281" sldId="2467"/>
            <ac:spMk id="14" creationId="{CD9FE4EF-C4D8-49A0-B2FF-81D8DB7D8A24}"/>
          </ac:spMkLst>
        </pc:spChg>
        <pc:spChg chg="del">
          <ac:chgData name="Kasper Hillgaard Mühlbach" userId="f565718c-f454-4ec8-8e2b-7f48c6796d07" providerId="ADAL" clId="{19E2338E-C50B-47BF-8ACC-F65964CDE586}" dt="2022-10-20T08:21:07.651" v="340" actId="700"/>
          <ac:spMkLst>
            <pc:docMk/>
            <pc:sldMk cId="2803916281" sldId="2467"/>
            <ac:spMk id="16" creationId="{4300840D-0A0B-4512-BACA-B439D5B9C57C}"/>
          </ac:spMkLst>
        </pc:spChg>
        <pc:spChg chg="del">
          <ac:chgData name="Kasper Hillgaard Mühlbach" userId="f565718c-f454-4ec8-8e2b-7f48c6796d07" providerId="ADAL" clId="{19E2338E-C50B-47BF-8ACC-F65964CDE586}" dt="2022-10-20T08:21:07.651" v="340" actId="700"/>
          <ac:spMkLst>
            <pc:docMk/>
            <pc:sldMk cId="2803916281" sldId="2467"/>
            <ac:spMk id="18" creationId="{D2B78728-A580-49A7-84F9-6EF6F583ADE0}"/>
          </ac:spMkLst>
        </pc:spChg>
        <pc:spChg chg="del">
          <ac:chgData name="Kasper Hillgaard Mühlbach" userId="f565718c-f454-4ec8-8e2b-7f48c6796d07" providerId="ADAL" clId="{19E2338E-C50B-47BF-8ACC-F65964CDE586}" dt="2022-10-20T08:21:07.651" v="340" actId="700"/>
          <ac:spMkLst>
            <pc:docMk/>
            <pc:sldMk cId="2803916281" sldId="2467"/>
            <ac:spMk id="20" creationId="{38FAA1A1-D861-433F-88FA-1E9D6FD31D11}"/>
          </ac:spMkLst>
        </pc:spChg>
        <pc:spChg chg="del">
          <ac:chgData name="Kasper Hillgaard Mühlbach" userId="f565718c-f454-4ec8-8e2b-7f48c6796d07" providerId="ADAL" clId="{19E2338E-C50B-47BF-8ACC-F65964CDE586}" dt="2022-10-20T08:21:07.651" v="340" actId="700"/>
          <ac:spMkLst>
            <pc:docMk/>
            <pc:sldMk cId="2803916281" sldId="2467"/>
            <ac:spMk id="22" creationId="{8D71EDA1-87BF-4D5D-AB79-F346FD19278A}"/>
          </ac:spMkLst>
        </pc:spChg>
      </pc:sldChg>
      <pc:sldChg chg="addSp delSp modSp new mod setBg modClrScheme delDesignElem chgLayout">
        <pc:chgData name="Kasper Hillgaard Mühlbach" userId="f565718c-f454-4ec8-8e2b-7f48c6796d07" providerId="ADAL" clId="{19E2338E-C50B-47BF-8ACC-F65964CDE586}" dt="2022-10-20T08:24:23.717" v="383" actId="27636"/>
        <pc:sldMkLst>
          <pc:docMk/>
          <pc:sldMk cId="2807284061" sldId="2468"/>
        </pc:sldMkLst>
        <pc:spChg chg="mod ord">
          <ac:chgData name="Kasper Hillgaard Mühlbach" userId="f565718c-f454-4ec8-8e2b-7f48c6796d07" providerId="ADAL" clId="{19E2338E-C50B-47BF-8ACC-F65964CDE586}" dt="2022-10-20T08:24:23.672" v="382"/>
          <ac:spMkLst>
            <pc:docMk/>
            <pc:sldMk cId="2807284061" sldId="2468"/>
            <ac:spMk id="2" creationId="{0BD32626-FC72-E20C-A29F-BBE41884F6DF}"/>
          </ac:spMkLst>
        </pc:spChg>
        <pc:spChg chg="mod ord">
          <ac:chgData name="Kasper Hillgaard Mühlbach" userId="f565718c-f454-4ec8-8e2b-7f48c6796d07" providerId="ADAL" clId="{19E2338E-C50B-47BF-8ACC-F65964CDE586}" dt="2022-10-20T08:24:23.717" v="383" actId="27636"/>
          <ac:spMkLst>
            <pc:docMk/>
            <pc:sldMk cId="2807284061" sldId="2468"/>
            <ac:spMk id="3" creationId="{FC991F54-DCF6-4B43-C6CF-79692FC7642C}"/>
          </ac:spMkLst>
        </pc:spChg>
        <pc:spChg chg="mod ord">
          <ac:chgData name="Kasper Hillgaard Mühlbach" userId="f565718c-f454-4ec8-8e2b-7f48c6796d07" providerId="ADAL" clId="{19E2338E-C50B-47BF-8ACC-F65964CDE586}" dt="2022-10-20T08:24:23.672" v="382"/>
          <ac:spMkLst>
            <pc:docMk/>
            <pc:sldMk cId="2807284061" sldId="2468"/>
            <ac:spMk id="4" creationId="{869FBC87-EA03-18DF-6BD1-73EB96CFE519}"/>
          </ac:spMkLst>
        </pc:spChg>
        <pc:spChg chg="mod ord">
          <ac:chgData name="Kasper Hillgaard Mühlbach" userId="f565718c-f454-4ec8-8e2b-7f48c6796d07" providerId="ADAL" clId="{19E2338E-C50B-47BF-8ACC-F65964CDE586}" dt="2022-10-20T08:24:23.672" v="382"/>
          <ac:spMkLst>
            <pc:docMk/>
            <pc:sldMk cId="2807284061" sldId="2468"/>
            <ac:spMk id="5" creationId="{94AC56F8-A0DA-EECE-87FC-393171DD59B1}"/>
          </ac:spMkLst>
        </pc:spChg>
        <pc:spChg chg="add del mod ord">
          <ac:chgData name="Kasper Hillgaard Mühlbach" userId="f565718c-f454-4ec8-8e2b-7f48c6796d07" providerId="ADAL" clId="{19E2338E-C50B-47BF-8ACC-F65964CDE586}" dt="2022-10-20T08:23:00.150" v="357" actId="26606"/>
          <ac:spMkLst>
            <pc:docMk/>
            <pc:sldMk cId="2807284061" sldId="2468"/>
            <ac:spMk id="6" creationId="{B930DCF9-0997-1E99-C8A5-04FA6B483D4D}"/>
          </ac:spMkLst>
        </pc:spChg>
        <pc:spChg chg="add del mod ord">
          <ac:chgData name="Kasper Hillgaard Mühlbach" userId="f565718c-f454-4ec8-8e2b-7f48c6796d07" providerId="ADAL" clId="{19E2338E-C50B-47BF-8ACC-F65964CDE586}" dt="2022-10-20T08:24:16.856" v="380"/>
          <ac:spMkLst>
            <pc:docMk/>
            <pc:sldMk cId="2807284061" sldId="2468"/>
            <ac:spMk id="8" creationId="{4F8A370C-6E62-79E6-5391-F01E1F7C63F9}"/>
          </ac:spMkLst>
        </pc:spChg>
        <pc:spChg chg="add del mod">
          <ac:chgData name="Kasper Hillgaard Mühlbach" userId="f565718c-f454-4ec8-8e2b-7f48c6796d07" providerId="ADAL" clId="{19E2338E-C50B-47BF-8ACC-F65964CDE586}" dt="2022-10-20T08:24:16.856" v="380"/>
          <ac:spMkLst>
            <pc:docMk/>
            <pc:sldMk cId="2807284061" sldId="2468"/>
            <ac:spMk id="10" creationId="{7C398F4C-D8E0-4D87-4609-866304070846}"/>
          </ac:spMkLst>
        </pc:spChg>
        <pc:spChg chg="add del mod">
          <ac:chgData name="Kasper Hillgaard Mühlbach" userId="f565718c-f454-4ec8-8e2b-7f48c6796d07" providerId="ADAL" clId="{19E2338E-C50B-47BF-8ACC-F65964CDE586}" dt="2022-10-20T08:24:16.856" v="380"/>
          <ac:spMkLst>
            <pc:docMk/>
            <pc:sldMk cId="2807284061" sldId="2468"/>
            <ac:spMk id="11" creationId="{BD6B7ADA-85BC-BEE5-7215-3DFE84D02814}"/>
          </ac:spMkLst>
        </pc:spChg>
        <pc:spChg chg="add del mod">
          <ac:chgData name="Kasper Hillgaard Mühlbach" userId="f565718c-f454-4ec8-8e2b-7f48c6796d07" providerId="ADAL" clId="{19E2338E-C50B-47BF-8ACC-F65964CDE586}" dt="2022-10-20T08:24:16.856" v="380"/>
          <ac:spMkLst>
            <pc:docMk/>
            <pc:sldMk cId="2807284061" sldId="2468"/>
            <ac:spMk id="13" creationId="{2E28BCEB-3A7F-1B38-70E8-F365F5A98309}"/>
          </ac:spMkLst>
        </pc:spChg>
        <pc:spChg chg="add del mod">
          <ac:chgData name="Kasper Hillgaard Mühlbach" userId="f565718c-f454-4ec8-8e2b-7f48c6796d07" providerId="ADAL" clId="{19E2338E-C50B-47BF-8ACC-F65964CDE586}" dt="2022-10-20T08:24:16.856" v="380"/>
          <ac:spMkLst>
            <pc:docMk/>
            <pc:sldMk cId="2807284061" sldId="2468"/>
            <ac:spMk id="14" creationId="{E01F629F-0508-6D17-E043-3B10ADFBC452}"/>
          </ac:spMkLst>
        </pc:spChg>
        <pc:spChg chg="add del mod">
          <ac:chgData name="Kasper Hillgaard Mühlbach" userId="f565718c-f454-4ec8-8e2b-7f48c6796d07" providerId="ADAL" clId="{19E2338E-C50B-47BF-8ACC-F65964CDE586}" dt="2022-10-20T08:24:23.672" v="382"/>
          <ac:spMkLst>
            <pc:docMk/>
            <pc:sldMk cId="2807284061" sldId="2468"/>
            <ac:spMk id="15" creationId="{6D6E6B2C-8893-BD1C-648D-0E2B64B06B25}"/>
          </ac:spMkLst>
        </pc:spChg>
        <pc:spChg chg="add del mod">
          <ac:chgData name="Kasper Hillgaard Mühlbach" userId="f565718c-f454-4ec8-8e2b-7f48c6796d07" providerId="ADAL" clId="{19E2338E-C50B-47BF-8ACC-F65964CDE586}" dt="2022-10-20T08:24:23.672" v="382"/>
          <ac:spMkLst>
            <pc:docMk/>
            <pc:sldMk cId="2807284061" sldId="2468"/>
            <ac:spMk id="16" creationId="{B673E4E3-3735-3D2C-5D8E-594A04B0F1FA}"/>
          </ac:spMkLst>
        </pc:spChg>
        <pc:spChg chg="add del mod">
          <ac:chgData name="Kasper Hillgaard Mühlbach" userId="f565718c-f454-4ec8-8e2b-7f48c6796d07" providerId="ADAL" clId="{19E2338E-C50B-47BF-8ACC-F65964CDE586}" dt="2022-10-20T08:24:23.672" v="382"/>
          <ac:spMkLst>
            <pc:docMk/>
            <pc:sldMk cId="2807284061" sldId="2468"/>
            <ac:spMk id="17" creationId="{2B84EFAF-9D07-6A11-B522-24F684654C14}"/>
          </ac:spMkLst>
        </pc:spChg>
        <pc:spChg chg="add del mod">
          <ac:chgData name="Kasper Hillgaard Mühlbach" userId="f565718c-f454-4ec8-8e2b-7f48c6796d07" providerId="ADAL" clId="{19E2338E-C50B-47BF-8ACC-F65964CDE586}" dt="2022-10-20T08:24:23.672" v="382"/>
          <ac:spMkLst>
            <pc:docMk/>
            <pc:sldMk cId="2807284061" sldId="2468"/>
            <ac:spMk id="18" creationId="{811FA76E-A3A0-2123-F443-3A5BDC011955}"/>
          </ac:spMkLst>
        </pc:spChg>
        <pc:spChg chg="add del mod">
          <ac:chgData name="Kasper Hillgaard Mühlbach" userId="f565718c-f454-4ec8-8e2b-7f48c6796d07" providerId="ADAL" clId="{19E2338E-C50B-47BF-8ACC-F65964CDE586}" dt="2022-10-20T08:24:23.672" v="382"/>
          <ac:spMkLst>
            <pc:docMk/>
            <pc:sldMk cId="2807284061" sldId="2468"/>
            <ac:spMk id="19" creationId="{B8D78250-0F7D-986D-5710-42DB56064F73}"/>
          </ac:spMkLst>
        </pc:spChg>
        <pc:spChg chg="add mod">
          <ac:chgData name="Kasper Hillgaard Mühlbach" userId="f565718c-f454-4ec8-8e2b-7f48c6796d07" providerId="ADAL" clId="{19E2338E-C50B-47BF-8ACC-F65964CDE586}" dt="2022-10-20T08:24:23.672" v="382"/>
          <ac:spMkLst>
            <pc:docMk/>
            <pc:sldMk cId="2807284061" sldId="2468"/>
            <ac:spMk id="20" creationId="{10688094-65BD-5142-173F-511680C1BC78}"/>
          </ac:spMkLst>
        </pc:spChg>
        <pc:picChg chg="add mod">
          <ac:chgData name="Kasper Hillgaard Mühlbach" userId="f565718c-f454-4ec8-8e2b-7f48c6796d07" providerId="ADAL" clId="{19E2338E-C50B-47BF-8ACC-F65964CDE586}" dt="2022-10-20T08:23:23.192" v="362" actId="1076"/>
          <ac:picMkLst>
            <pc:docMk/>
            <pc:sldMk cId="2807284061" sldId="2468"/>
            <ac:picMk id="7" creationId="{2835DFB7-6316-0D33-A2F4-34EF01A262DF}"/>
          </ac:picMkLst>
        </pc:picChg>
        <pc:cxnChg chg="add del">
          <ac:chgData name="Kasper Hillgaard Mühlbach" userId="f565718c-f454-4ec8-8e2b-7f48c6796d07" providerId="ADAL" clId="{19E2338E-C50B-47BF-8ACC-F65964CDE586}" dt="2022-10-20T08:23:09.257" v="358" actId="700"/>
          <ac:cxnSpMkLst>
            <pc:docMk/>
            <pc:sldMk cId="2807284061" sldId="2468"/>
            <ac:cxnSpMk id="9" creationId="{A7F400EE-A8A5-48AF-B4D6-291B52C6F0B0}"/>
          </ac:cxnSpMkLst>
        </pc:cxnChg>
        <pc:cxnChg chg="add del">
          <ac:chgData name="Kasper Hillgaard Mühlbach" userId="f565718c-f454-4ec8-8e2b-7f48c6796d07" providerId="ADAL" clId="{19E2338E-C50B-47BF-8ACC-F65964CDE586}" dt="2022-10-20T08:22:55.576" v="355" actId="700"/>
          <ac:cxnSpMkLst>
            <pc:docMk/>
            <pc:sldMk cId="2807284061" sldId="2468"/>
            <ac:cxnSpMk id="12" creationId="{A7F400EE-A8A5-48AF-B4D6-291B52C6F0B0}"/>
          </ac:cxnSpMkLst>
        </pc:cxnChg>
      </pc:sldChg>
      <pc:sldChg chg="addSp delSp modSp new mod setBg delDesignElem">
        <pc:chgData name="Kasper Hillgaard Mühlbach" userId="f565718c-f454-4ec8-8e2b-7f48c6796d07" providerId="ADAL" clId="{19E2338E-C50B-47BF-8ACC-F65964CDE586}" dt="2022-10-20T08:24:07.684" v="379" actId="29295"/>
        <pc:sldMkLst>
          <pc:docMk/>
          <pc:sldMk cId="1451673936" sldId="2469"/>
        </pc:sldMkLst>
        <pc:spChg chg="mod ord">
          <ac:chgData name="Kasper Hillgaard Mühlbach" userId="f565718c-f454-4ec8-8e2b-7f48c6796d07" providerId="ADAL" clId="{19E2338E-C50B-47BF-8ACC-F65964CDE586}" dt="2022-10-20T08:23:49.102" v="377"/>
          <ac:spMkLst>
            <pc:docMk/>
            <pc:sldMk cId="1451673936" sldId="2469"/>
            <ac:spMk id="2" creationId="{F7AE08AB-A715-BA55-5DEE-C1FBB86965CE}"/>
          </ac:spMkLst>
        </pc:spChg>
        <pc:spChg chg="mod">
          <ac:chgData name="Kasper Hillgaard Mühlbach" userId="f565718c-f454-4ec8-8e2b-7f48c6796d07" providerId="ADAL" clId="{19E2338E-C50B-47BF-8ACC-F65964CDE586}" dt="2022-10-20T08:23:58.217" v="378" actId="255"/>
          <ac:spMkLst>
            <pc:docMk/>
            <pc:sldMk cId="1451673936" sldId="2469"/>
            <ac:spMk id="3" creationId="{38FC80FD-4EFC-98B8-ABA8-59B4566CB579}"/>
          </ac:spMkLst>
        </pc:spChg>
        <pc:spChg chg="mod">
          <ac:chgData name="Kasper Hillgaard Mühlbach" userId="f565718c-f454-4ec8-8e2b-7f48c6796d07" providerId="ADAL" clId="{19E2338E-C50B-47BF-8ACC-F65964CDE586}" dt="2022-10-20T08:23:49.102" v="377"/>
          <ac:spMkLst>
            <pc:docMk/>
            <pc:sldMk cId="1451673936" sldId="2469"/>
            <ac:spMk id="4" creationId="{D8D4C06B-011D-0DD3-1C1B-0FA1B4B83A8A}"/>
          </ac:spMkLst>
        </pc:spChg>
        <pc:spChg chg="mod">
          <ac:chgData name="Kasper Hillgaard Mühlbach" userId="f565718c-f454-4ec8-8e2b-7f48c6796d07" providerId="ADAL" clId="{19E2338E-C50B-47BF-8ACC-F65964CDE586}" dt="2022-10-20T08:23:49.102" v="377"/>
          <ac:spMkLst>
            <pc:docMk/>
            <pc:sldMk cId="1451673936" sldId="2469"/>
            <ac:spMk id="5" creationId="{CCFB4A53-1D0D-0E67-DC69-A3FD22701240}"/>
          </ac:spMkLst>
        </pc:spChg>
        <pc:spChg chg="add del mod">
          <ac:chgData name="Kasper Hillgaard Mühlbach" userId="f565718c-f454-4ec8-8e2b-7f48c6796d07" providerId="ADAL" clId="{19E2338E-C50B-47BF-8ACC-F65964CDE586}" dt="2022-10-20T08:23:49.102" v="377"/>
          <ac:spMkLst>
            <pc:docMk/>
            <pc:sldMk cId="1451673936" sldId="2469"/>
            <ac:spMk id="6" creationId="{2E81BF95-C31C-6EFE-9A23-2603E0034C27}"/>
          </ac:spMkLst>
        </pc:spChg>
        <pc:spChg chg="add del mod">
          <ac:chgData name="Kasper Hillgaard Mühlbach" userId="f565718c-f454-4ec8-8e2b-7f48c6796d07" providerId="ADAL" clId="{19E2338E-C50B-47BF-8ACC-F65964CDE586}" dt="2022-10-20T08:23:49.102" v="377"/>
          <ac:spMkLst>
            <pc:docMk/>
            <pc:sldMk cId="1451673936" sldId="2469"/>
            <ac:spMk id="8" creationId="{97A5F69E-E763-B885-C9E6-A431B66AA6AB}"/>
          </ac:spMkLst>
        </pc:spChg>
        <pc:spChg chg="add del mod">
          <ac:chgData name="Kasper Hillgaard Mühlbach" userId="f565718c-f454-4ec8-8e2b-7f48c6796d07" providerId="ADAL" clId="{19E2338E-C50B-47BF-8ACC-F65964CDE586}" dt="2022-10-20T08:23:49.102" v="377"/>
          <ac:spMkLst>
            <pc:docMk/>
            <pc:sldMk cId="1451673936" sldId="2469"/>
            <ac:spMk id="9" creationId="{F500356A-EBE9-F10D-E3BF-5A32DDC51921}"/>
          </ac:spMkLst>
        </pc:spChg>
        <pc:spChg chg="add del mod">
          <ac:chgData name="Kasper Hillgaard Mühlbach" userId="f565718c-f454-4ec8-8e2b-7f48c6796d07" providerId="ADAL" clId="{19E2338E-C50B-47BF-8ACC-F65964CDE586}" dt="2022-10-20T08:23:49.102" v="377"/>
          <ac:spMkLst>
            <pc:docMk/>
            <pc:sldMk cId="1451673936" sldId="2469"/>
            <ac:spMk id="10" creationId="{CD45BDA1-3E29-CE9D-B8C7-ECE3DCF1F621}"/>
          </ac:spMkLst>
        </pc:spChg>
        <pc:spChg chg="add del">
          <ac:chgData name="Kasper Hillgaard Mühlbach" userId="f565718c-f454-4ec8-8e2b-7f48c6796d07" providerId="ADAL" clId="{19E2338E-C50B-47BF-8ACC-F65964CDE586}" dt="2022-10-20T08:23:49.102" v="377"/>
          <ac:spMkLst>
            <pc:docMk/>
            <pc:sldMk cId="1451673936" sldId="2469"/>
            <ac:spMk id="12" creationId="{2B566528-1B12-4246-9431-5C2D7D081168}"/>
          </ac:spMkLst>
        </pc:spChg>
        <pc:spChg chg="add del">
          <ac:chgData name="Kasper Hillgaard Mühlbach" userId="f565718c-f454-4ec8-8e2b-7f48c6796d07" providerId="ADAL" clId="{19E2338E-C50B-47BF-8ACC-F65964CDE586}" dt="2022-10-20T08:23:49.102" v="377"/>
          <ac:spMkLst>
            <pc:docMk/>
            <pc:sldMk cId="1451673936" sldId="2469"/>
            <ac:spMk id="18" creationId="{D3F51FEB-38FB-4F6C-9F7B-2F2AFAB65463}"/>
          </ac:spMkLst>
        </pc:spChg>
        <pc:spChg chg="add del">
          <ac:chgData name="Kasper Hillgaard Mühlbach" userId="f565718c-f454-4ec8-8e2b-7f48c6796d07" providerId="ADAL" clId="{19E2338E-C50B-47BF-8ACC-F65964CDE586}" dt="2022-10-20T08:23:49.102" v="377"/>
          <ac:spMkLst>
            <pc:docMk/>
            <pc:sldMk cId="1451673936" sldId="2469"/>
            <ac:spMk id="20" creationId="{1E547BA6-BAE0-43BB-A7CA-60F69CE252F0}"/>
          </ac:spMkLst>
        </pc:spChg>
        <pc:spChg chg="add del">
          <ac:chgData name="Kasper Hillgaard Mühlbach" userId="f565718c-f454-4ec8-8e2b-7f48c6796d07" providerId="ADAL" clId="{19E2338E-C50B-47BF-8ACC-F65964CDE586}" dt="2022-10-20T07:18:25.202" v="312" actId="26606"/>
          <ac:spMkLst>
            <pc:docMk/>
            <pc:sldMk cId="1451673936" sldId="2469"/>
            <ac:spMk id="25" creationId="{86C7B4A1-154A-4DF0-AC46-F88D75A2E0FD}"/>
          </ac:spMkLst>
        </pc:spChg>
        <pc:spChg chg="add del">
          <ac:chgData name="Kasper Hillgaard Mühlbach" userId="f565718c-f454-4ec8-8e2b-7f48c6796d07" providerId="ADAL" clId="{19E2338E-C50B-47BF-8ACC-F65964CDE586}" dt="2022-10-20T07:18:31.342" v="314" actId="26606"/>
          <ac:spMkLst>
            <pc:docMk/>
            <pc:sldMk cId="1451673936" sldId="2469"/>
            <ac:spMk id="27" creationId="{7E7D0C94-08B4-48AE-8813-CC4D60294F42}"/>
          </ac:spMkLst>
        </pc:spChg>
        <pc:spChg chg="add del">
          <ac:chgData name="Kasper Hillgaard Mühlbach" userId="f565718c-f454-4ec8-8e2b-7f48c6796d07" providerId="ADAL" clId="{19E2338E-C50B-47BF-8ACC-F65964CDE586}" dt="2022-10-20T07:18:31.342" v="314" actId="26606"/>
          <ac:spMkLst>
            <pc:docMk/>
            <pc:sldMk cId="1451673936" sldId="2469"/>
            <ac:spMk id="28" creationId="{04C21BAE-6866-4C7A-A7EC-C1B2E572D5BE}"/>
          </ac:spMkLst>
        </pc:spChg>
        <pc:spChg chg="add del">
          <ac:chgData name="Kasper Hillgaard Mühlbach" userId="f565718c-f454-4ec8-8e2b-7f48c6796d07" providerId="ADAL" clId="{19E2338E-C50B-47BF-8ACC-F65964CDE586}" dt="2022-10-20T07:18:31.342" v="314" actId="26606"/>
          <ac:spMkLst>
            <pc:docMk/>
            <pc:sldMk cId="1451673936" sldId="2469"/>
            <ac:spMk id="29" creationId="{DD0D366F-455D-4298-97E9-89785ADAEC06}"/>
          </ac:spMkLst>
        </pc:spChg>
        <pc:spChg chg="add del">
          <ac:chgData name="Kasper Hillgaard Mühlbach" userId="f565718c-f454-4ec8-8e2b-7f48c6796d07" providerId="ADAL" clId="{19E2338E-C50B-47BF-8ACC-F65964CDE586}" dt="2022-10-20T07:18:31.342" v="314" actId="26606"/>
          <ac:spMkLst>
            <pc:docMk/>
            <pc:sldMk cId="1451673936" sldId="2469"/>
            <ac:spMk id="31" creationId="{F0C518C2-0AA4-470C-87B9-9CBF428FBA25}"/>
          </ac:spMkLst>
        </pc:spChg>
        <pc:grpChg chg="add del">
          <ac:chgData name="Kasper Hillgaard Mühlbach" userId="f565718c-f454-4ec8-8e2b-7f48c6796d07" providerId="ADAL" clId="{19E2338E-C50B-47BF-8ACC-F65964CDE586}" dt="2022-10-20T08:23:49.102" v="377"/>
          <ac:grpSpMkLst>
            <pc:docMk/>
            <pc:sldMk cId="1451673936" sldId="2469"/>
            <ac:grpSpMk id="14" creationId="{07EAA094-9CF6-4695-958A-33D9BCAA9474}"/>
          </ac:grpSpMkLst>
        </pc:grpChg>
        <pc:picChg chg="add mod ord">
          <ac:chgData name="Kasper Hillgaard Mühlbach" userId="f565718c-f454-4ec8-8e2b-7f48c6796d07" providerId="ADAL" clId="{19E2338E-C50B-47BF-8ACC-F65964CDE586}" dt="2022-10-20T08:24:07.684" v="379" actId="29295"/>
          <ac:picMkLst>
            <pc:docMk/>
            <pc:sldMk cId="1451673936" sldId="2469"/>
            <ac:picMk id="7" creationId="{90E5442F-AE89-3E88-22CF-392A5C4228CC}"/>
          </ac:picMkLst>
        </pc:picChg>
      </pc:sldChg>
      <pc:sldChg chg="addSp delSp modSp new mod setBg delDesignElem chgLayout">
        <pc:chgData name="Kasper Hillgaard Mühlbach" userId="f565718c-f454-4ec8-8e2b-7f48c6796d07" providerId="ADAL" clId="{19E2338E-C50B-47BF-8ACC-F65964CDE586}" dt="2022-10-20T08:22:29.534" v="354" actId="478"/>
        <pc:sldMkLst>
          <pc:docMk/>
          <pc:sldMk cId="3164221343" sldId="2470"/>
        </pc:sldMkLst>
        <pc:spChg chg="mod ord">
          <ac:chgData name="Kasper Hillgaard Mühlbach" userId="f565718c-f454-4ec8-8e2b-7f48c6796d07" providerId="ADAL" clId="{19E2338E-C50B-47BF-8ACC-F65964CDE586}" dt="2022-10-20T08:22:16.965" v="352" actId="120"/>
          <ac:spMkLst>
            <pc:docMk/>
            <pc:sldMk cId="3164221343" sldId="2470"/>
            <ac:spMk id="2" creationId="{EFD4E348-A682-71C3-9A0A-2F11D3BC1136}"/>
          </ac:spMkLst>
        </pc:spChg>
        <pc:spChg chg="mod ord">
          <ac:chgData name="Kasper Hillgaard Mühlbach" userId="f565718c-f454-4ec8-8e2b-7f48c6796d07" providerId="ADAL" clId="{19E2338E-C50B-47BF-8ACC-F65964CDE586}" dt="2022-10-20T08:22:11.080" v="351" actId="700"/>
          <ac:spMkLst>
            <pc:docMk/>
            <pc:sldMk cId="3164221343" sldId="2470"/>
            <ac:spMk id="3" creationId="{A3EF7CCC-D666-CABE-90DD-2995C6AC15AE}"/>
          </ac:spMkLst>
        </pc:spChg>
        <pc:spChg chg="mod ord">
          <ac:chgData name="Kasper Hillgaard Mühlbach" userId="f565718c-f454-4ec8-8e2b-7f48c6796d07" providerId="ADAL" clId="{19E2338E-C50B-47BF-8ACC-F65964CDE586}" dt="2022-10-20T08:22:11.080" v="351" actId="700"/>
          <ac:spMkLst>
            <pc:docMk/>
            <pc:sldMk cId="3164221343" sldId="2470"/>
            <ac:spMk id="4" creationId="{424AF91F-E3A2-6CF5-5D24-AB6D0C43E9A9}"/>
          </ac:spMkLst>
        </pc:spChg>
        <pc:spChg chg="del mod ord">
          <ac:chgData name="Kasper Hillgaard Mühlbach" userId="f565718c-f454-4ec8-8e2b-7f48c6796d07" providerId="ADAL" clId="{19E2338E-C50B-47BF-8ACC-F65964CDE586}" dt="2022-10-20T08:22:29.534" v="354" actId="478"/>
          <ac:spMkLst>
            <pc:docMk/>
            <pc:sldMk cId="3164221343" sldId="2470"/>
            <ac:spMk id="5" creationId="{CEDFA8F8-7FB7-9EC9-2F12-922705DDB999}"/>
          </ac:spMkLst>
        </pc:spChg>
        <pc:spChg chg="add del">
          <ac:chgData name="Kasper Hillgaard Mühlbach" userId="f565718c-f454-4ec8-8e2b-7f48c6796d07" providerId="ADAL" clId="{19E2338E-C50B-47BF-8ACC-F65964CDE586}" dt="2022-10-20T08:22:11.080" v="351" actId="700"/>
          <ac:spMkLst>
            <pc:docMk/>
            <pc:sldMk cId="3164221343" sldId="2470"/>
            <ac:spMk id="12" creationId="{3CD9DF72-87A3-404E-A828-84CBF11A8303}"/>
          </ac:spMkLst>
        </pc:spChg>
        <pc:picChg chg="add mod ord">
          <ac:chgData name="Kasper Hillgaard Mühlbach" userId="f565718c-f454-4ec8-8e2b-7f48c6796d07" providerId="ADAL" clId="{19E2338E-C50B-47BF-8ACC-F65964CDE586}" dt="2022-10-20T08:22:27.472" v="353" actId="29295"/>
          <ac:picMkLst>
            <pc:docMk/>
            <pc:sldMk cId="3164221343" sldId="2470"/>
            <ac:picMk id="7" creationId="{622BF315-8C2E-FDF5-69A3-EE089F06607A}"/>
          </ac:picMkLst>
        </pc:picChg>
        <pc:cxnChg chg="add del">
          <ac:chgData name="Kasper Hillgaard Mühlbach" userId="f565718c-f454-4ec8-8e2b-7f48c6796d07" providerId="ADAL" clId="{19E2338E-C50B-47BF-8ACC-F65964CDE586}" dt="2022-10-20T08:22:11.080" v="351" actId="700"/>
          <ac:cxnSpMkLst>
            <pc:docMk/>
            <pc:sldMk cId="3164221343" sldId="2470"/>
            <ac:cxnSpMk id="14" creationId="{20E3A342-4D61-4E3F-AF90-1AB42AEB96CC}"/>
          </ac:cxnSpMkLst>
        </pc:cxnChg>
      </pc:sldChg>
      <pc:sldChg chg="modSp new mod">
        <pc:chgData name="Kasper Hillgaard Mühlbach" userId="f565718c-f454-4ec8-8e2b-7f48c6796d07" providerId="ADAL" clId="{19E2338E-C50B-47BF-8ACC-F65964CDE586}" dt="2022-10-20T08:21:43.293" v="349" actId="255"/>
        <pc:sldMkLst>
          <pc:docMk/>
          <pc:sldMk cId="4264964389" sldId="2471"/>
        </pc:sldMkLst>
        <pc:spChg chg="mod">
          <ac:chgData name="Kasper Hillgaard Mühlbach" userId="f565718c-f454-4ec8-8e2b-7f48c6796d07" providerId="ADAL" clId="{19E2338E-C50B-47BF-8ACC-F65964CDE586}" dt="2022-10-20T08:21:31.012" v="347" actId="20577"/>
          <ac:spMkLst>
            <pc:docMk/>
            <pc:sldMk cId="4264964389" sldId="2471"/>
            <ac:spMk id="2" creationId="{12407FEE-1EA3-9FAC-1F13-D88B41495D0F}"/>
          </ac:spMkLst>
        </pc:spChg>
        <pc:spChg chg="mod">
          <ac:chgData name="Kasper Hillgaard Mühlbach" userId="f565718c-f454-4ec8-8e2b-7f48c6796d07" providerId="ADAL" clId="{19E2338E-C50B-47BF-8ACC-F65964CDE586}" dt="2022-10-20T08:21:43.293" v="349" actId="255"/>
          <ac:spMkLst>
            <pc:docMk/>
            <pc:sldMk cId="4264964389" sldId="2471"/>
            <ac:spMk id="3" creationId="{FEC35979-67D1-092C-1F5D-E516DB8962AE}"/>
          </ac:spMkLst>
        </pc:spChg>
      </pc:sldChg>
    </pc:docChg>
  </pc:docChgLst>
  <pc:docChgLst>
    <pc:chgData name="Kasper Hillgaard Mühlbach" userId="f565718c-f454-4ec8-8e2b-7f48c6796d07" providerId="ADAL" clId="{1B608D3A-12E3-4356-B7B5-9FFFB90B0903}"/>
    <pc:docChg chg="undo custSel addSld delSld modSld sldOrd">
      <pc:chgData name="Kasper Hillgaard Mühlbach" userId="f565718c-f454-4ec8-8e2b-7f48c6796d07" providerId="ADAL" clId="{1B608D3A-12E3-4356-B7B5-9FFFB90B0903}" dt="2022-10-03T11:09:32.929" v="970" actId="14100"/>
      <pc:docMkLst>
        <pc:docMk/>
      </pc:docMkLst>
      <pc:sldChg chg="ord">
        <pc:chgData name="Kasper Hillgaard Mühlbach" userId="f565718c-f454-4ec8-8e2b-7f48c6796d07" providerId="ADAL" clId="{1B608D3A-12E3-4356-B7B5-9FFFB90B0903}" dt="2022-10-03T10:50:34.656" v="606"/>
        <pc:sldMkLst>
          <pc:docMk/>
          <pc:sldMk cId="181818898" sldId="256"/>
        </pc:sldMkLst>
      </pc:sldChg>
      <pc:sldChg chg="ord">
        <pc:chgData name="Kasper Hillgaard Mühlbach" userId="f565718c-f454-4ec8-8e2b-7f48c6796d07" providerId="ADAL" clId="{1B608D3A-12E3-4356-B7B5-9FFFB90B0903}" dt="2022-10-03T10:50:34.656" v="606"/>
        <pc:sldMkLst>
          <pc:docMk/>
          <pc:sldMk cId="3079494565" sldId="257"/>
        </pc:sldMkLst>
      </pc:sldChg>
      <pc:sldChg chg="addSp delSp modSp mod ord setBg">
        <pc:chgData name="Kasper Hillgaard Mühlbach" userId="f565718c-f454-4ec8-8e2b-7f48c6796d07" providerId="ADAL" clId="{1B608D3A-12E3-4356-B7B5-9FFFB90B0903}" dt="2022-10-03T10:58:50.597" v="918" actId="26606"/>
        <pc:sldMkLst>
          <pc:docMk/>
          <pc:sldMk cId="2970103828" sldId="258"/>
        </pc:sldMkLst>
        <pc:spChg chg="mod">
          <ac:chgData name="Kasper Hillgaard Mühlbach" userId="f565718c-f454-4ec8-8e2b-7f48c6796d07" providerId="ADAL" clId="{1B608D3A-12E3-4356-B7B5-9FFFB90B0903}" dt="2022-10-03T10:58:39.015" v="915" actId="26606"/>
          <ac:spMkLst>
            <pc:docMk/>
            <pc:sldMk cId="2970103828" sldId="258"/>
            <ac:spMk id="2" creationId="{C22E143A-C382-3FD8-9876-54974F558E1D}"/>
          </ac:spMkLst>
        </pc:spChg>
        <pc:spChg chg="add del">
          <ac:chgData name="Kasper Hillgaard Mühlbach" userId="f565718c-f454-4ec8-8e2b-7f48c6796d07" providerId="ADAL" clId="{1B608D3A-12E3-4356-B7B5-9FFFB90B0903}" dt="2022-10-03T10:58:50.597" v="918" actId="26606"/>
          <ac:spMkLst>
            <pc:docMk/>
            <pc:sldMk cId="2970103828" sldId="258"/>
            <ac:spMk id="3" creationId="{BB8DF8D2-A3BB-7CF9-1B60-4E652EC38015}"/>
          </ac:spMkLst>
        </pc:spChg>
        <pc:spChg chg="mod">
          <ac:chgData name="Kasper Hillgaard Mühlbach" userId="f565718c-f454-4ec8-8e2b-7f48c6796d07" providerId="ADAL" clId="{1B608D3A-12E3-4356-B7B5-9FFFB90B0903}" dt="2022-10-03T10:58:39.015" v="915" actId="26606"/>
          <ac:spMkLst>
            <pc:docMk/>
            <pc:sldMk cId="2970103828" sldId="258"/>
            <ac:spMk id="4" creationId="{70E1BFF1-C84F-C81A-B7D4-0966A9A033EC}"/>
          </ac:spMkLst>
        </pc:spChg>
        <pc:spChg chg="mod">
          <ac:chgData name="Kasper Hillgaard Mühlbach" userId="f565718c-f454-4ec8-8e2b-7f48c6796d07" providerId="ADAL" clId="{1B608D3A-12E3-4356-B7B5-9FFFB90B0903}" dt="2022-10-03T10:58:39.015" v="915" actId="26606"/>
          <ac:spMkLst>
            <pc:docMk/>
            <pc:sldMk cId="2970103828" sldId="258"/>
            <ac:spMk id="5" creationId="{EE60BDB3-7936-936A-B313-2982CB718A1C}"/>
          </ac:spMkLst>
        </pc:spChg>
        <pc:spChg chg="add del">
          <ac:chgData name="Kasper Hillgaard Mühlbach" userId="f565718c-f454-4ec8-8e2b-7f48c6796d07" providerId="ADAL" clId="{1B608D3A-12E3-4356-B7B5-9FFFB90B0903}" dt="2022-10-03T10:58:28.225" v="913" actId="26606"/>
          <ac:spMkLst>
            <pc:docMk/>
            <pc:sldMk cId="2970103828" sldId="258"/>
            <ac:spMk id="11" creationId="{53B021B3-DE93-4AB7-8A18-CF5F1CED88B8}"/>
          </ac:spMkLst>
        </pc:spChg>
        <pc:spChg chg="add del">
          <ac:chgData name="Kasper Hillgaard Mühlbach" userId="f565718c-f454-4ec8-8e2b-7f48c6796d07" providerId="ADAL" clId="{1B608D3A-12E3-4356-B7B5-9FFFB90B0903}" dt="2022-10-03T10:58:28.225" v="913" actId="26606"/>
          <ac:spMkLst>
            <pc:docMk/>
            <pc:sldMk cId="2970103828" sldId="258"/>
            <ac:spMk id="13" creationId="{52D502E5-F6B4-4D58-B4AE-FC466FF15EE8}"/>
          </ac:spMkLst>
        </pc:spChg>
        <pc:spChg chg="add del">
          <ac:chgData name="Kasper Hillgaard Mühlbach" userId="f565718c-f454-4ec8-8e2b-7f48c6796d07" providerId="ADAL" clId="{1B608D3A-12E3-4356-B7B5-9FFFB90B0903}" dt="2022-10-03T10:58:28.225" v="913" actId="26606"/>
          <ac:spMkLst>
            <pc:docMk/>
            <pc:sldMk cId="2970103828" sldId="258"/>
            <ac:spMk id="15" creationId="{9DECDBF4-02B6-4BB4-B65B-B8107AD6A9E8}"/>
          </ac:spMkLst>
        </pc:spChg>
        <pc:spChg chg="add del">
          <ac:chgData name="Kasper Hillgaard Mühlbach" userId="f565718c-f454-4ec8-8e2b-7f48c6796d07" providerId="ADAL" clId="{1B608D3A-12E3-4356-B7B5-9FFFB90B0903}" dt="2022-10-03T10:58:39.015" v="915" actId="26606"/>
          <ac:spMkLst>
            <pc:docMk/>
            <pc:sldMk cId="2970103828" sldId="258"/>
            <ac:spMk id="17" creationId="{7449A6C7-D15F-4AA5-BFA5-71A404B47016}"/>
          </ac:spMkLst>
        </pc:spChg>
        <pc:spChg chg="add del">
          <ac:chgData name="Kasper Hillgaard Mühlbach" userId="f565718c-f454-4ec8-8e2b-7f48c6796d07" providerId="ADAL" clId="{1B608D3A-12E3-4356-B7B5-9FFFB90B0903}" dt="2022-10-03T10:58:39.015" v="915" actId="26606"/>
          <ac:spMkLst>
            <pc:docMk/>
            <pc:sldMk cId="2970103828" sldId="258"/>
            <ac:spMk id="18" creationId="{5C8908E2-EE49-44D2-9428-A28D2312A8D5}"/>
          </ac:spMkLst>
        </pc:spChg>
        <pc:spChg chg="add del">
          <ac:chgData name="Kasper Hillgaard Mühlbach" userId="f565718c-f454-4ec8-8e2b-7f48c6796d07" providerId="ADAL" clId="{1B608D3A-12E3-4356-B7B5-9FFFB90B0903}" dt="2022-10-03T10:58:39.015" v="915" actId="26606"/>
          <ac:spMkLst>
            <pc:docMk/>
            <pc:sldMk cId="2970103828" sldId="258"/>
            <ac:spMk id="19" creationId="{ED888B23-07FA-482A-96DF-47E31AF1A603}"/>
          </ac:spMkLst>
        </pc:spChg>
        <pc:grpChg chg="add del">
          <ac:chgData name="Kasper Hillgaard Mühlbach" userId="f565718c-f454-4ec8-8e2b-7f48c6796d07" providerId="ADAL" clId="{1B608D3A-12E3-4356-B7B5-9FFFB90B0903}" dt="2022-10-03T10:58:39.015" v="915" actId="26606"/>
          <ac:grpSpMkLst>
            <pc:docMk/>
            <pc:sldMk cId="2970103828" sldId="258"/>
            <ac:grpSpMk id="20" creationId="{05314994-6337-4875-8CF5-652CAFE8342C}"/>
          </ac:grpSpMkLst>
        </pc:grpChg>
        <pc:graphicFrameChg chg="add del">
          <ac:chgData name="Kasper Hillgaard Mühlbach" userId="f565718c-f454-4ec8-8e2b-7f48c6796d07" providerId="ADAL" clId="{1B608D3A-12E3-4356-B7B5-9FFFB90B0903}" dt="2022-10-03T10:58:28.225" v="913" actId="26606"/>
          <ac:graphicFrameMkLst>
            <pc:docMk/>
            <pc:sldMk cId="2970103828" sldId="258"/>
            <ac:graphicFrameMk id="7" creationId="{7B5C92C1-780A-182E-C816-787F605AC693}"/>
          </ac:graphicFrameMkLst>
        </pc:graphicFrameChg>
        <pc:graphicFrameChg chg="add del">
          <ac:chgData name="Kasper Hillgaard Mühlbach" userId="f565718c-f454-4ec8-8e2b-7f48c6796d07" providerId="ADAL" clId="{1B608D3A-12E3-4356-B7B5-9FFFB90B0903}" dt="2022-10-03T10:58:39.015" v="915" actId="26606"/>
          <ac:graphicFrameMkLst>
            <pc:docMk/>
            <pc:sldMk cId="2970103828" sldId="258"/>
            <ac:graphicFrameMk id="22" creationId="{A537D63C-4ADD-0EFC-C7F0-0185C89BC9B4}"/>
          </ac:graphicFrameMkLst>
        </pc:graphicFrameChg>
        <pc:graphicFrameChg chg="add del">
          <ac:chgData name="Kasper Hillgaard Mühlbach" userId="f565718c-f454-4ec8-8e2b-7f48c6796d07" providerId="ADAL" clId="{1B608D3A-12E3-4356-B7B5-9FFFB90B0903}" dt="2022-10-03T10:58:50.553" v="917" actId="26606"/>
          <ac:graphicFrameMkLst>
            <pc:docMk/>
            <pc:sldMk cId="2970103828" sldId="258"/>
            <ac:graphicFrameMk id="24" creationId="{8CA18F09-0B89-8977-B59C-7C7EAD03AAAC}"/>
          </ac:graphicFrameMkLst>
        </pc:graphicFrameChg>
        <pc:graphicFrameChg chg="add">
          <ac:chgData name="Kasper Hillgaard Mühlbach" userId="f565718c-f454-4ec8-8e2b-7f48c6796d07" providerId="ADAL" clId="{1B608D3A-12E3-4356-B7B5-9FFFB90B0903}" dt="2022-10-03T10:58:50.597" v="918" actId="26606"/>
          <ac:graphicFrameMkLst>
            <pc:docMk/>
            <pc:sldMk cId="2970103828" sldId="258"/>
            <ac:graphicFrameMk id="26" creationId="{876016F6-A36C-8E81-120B-C3878A94CCB2}"/>
          </ac:graphicFrameMkLst>
        </pc:graphicFrameChg>
      </pc:sldChg>
      <pc:sldChg chg="addSp delSp modSp mod ord setBg setClrOvrMap">
        <pc:chgData name="Kasper Hillgaard Mühlbach" userId="f565718c-f454-4ec8-8e2b-7f48c6796d07" providerId="ADAL" clId="{1B608D3A-12E3-4356-B7B5-9FFFB90B0903}" dt="2022-10-03T11:06:15.827" v="921" actId="26606"/>
        <pc:sldMkLst>
          <pc:docMk/>
          <pc:sldMk cId="3637433701" sldId="259"/>
        </pc:sldMkLst>
        <pc:spChg chg="mod">
          <ac:chgData name="Kasper Hillgaard Mühlbach" userId="f565718c-f454-4ec8-8e2b-7f48c6796d07" providerId="ADAL" clId="{1B608D3A-12E3-4356-B7B5-9FFFB90B0903}" dt="2022-10-03T11:06:15.827" v="921" actId="26606"/>
          <ac:spMkLst>
            <pc:docMk/>
            <pc:sldMk cId="3637433701" sldId="259"/>
            <ac:spMk id="2" creationId="{6EAA6799-16D3-8940-A0E9-01A014291E90}"/>
          </ac:spMkLst>
        </pc:spChg>
        <pc:spChg chg="del">
          <ac:chgData name="Kasper Hillgaard Mühlbach" userId="f565718c-f454-4ec8-8e2b-7f48c6796d07" providerId="ADAL" clId="{1B608D3A-12E3-4356-B7B5-9FFFB90B0903}" dt="2022-10-03T11:06:06.759" v="919" actId="26606"/>
          <ac:spMkLst>
            <pc:docMk/>
            <pc:sldMk cId="3637433701" sldId="259"/>
            <ac:spMk id="3" creationId="{782C93BD-BE5F-9632-8DDD-26D790EFD532}"/>
          </ac:spMkLst>
        </pc:spChg>
        <pc:spChg chg="mod">
          <ac:chgData name="Kasper Hillgaard Mühlbach" userId="f565718c-f454-4ec8-8e2b-7f48c6796d07" providerId="ADAL" clId="{1B608D3A-12E3-4356-B7B5-9FFFB90B0903}" dt="2022-10-03T11:06:15.827" v="921" actId="26606"/>
          <ac:spMkLst>
            <pc:docMk/>
            <pc:sldMk cId="3637433701" sldId="259"/>
            <ac:spMk id="4" creationId="{664090E2-E03E-69C1-90DA-20B8B34C5F00}"/>
          </ac:spMkLst>
        </pc:spChg>
        <pc:spChg chg="mod">
          <ac:chgData name="Kasper Hillgaard Mühlbach" userId="f565718c-f454-4ec8-8e2b-7f48c6796d07" providerId="ADAL" clId="{1B608D3A-12E3-4356-B7B5-9FFFB90B0903}" dt="2022-10-03T11:06:15.827" v="921" actId="26606"/>
          <ac:spMkLst>
            <pc:docMk/>
            <pc:sldMk cId="3637433701" sldId="259"/>
            <ac:spMk id="5" creationId="{DB168E6A-F7ED-D5B7-DF5D-33E20C4274F1}"/>
          </ac:spMkLst>
        </pc:spChg>
        <pc:spChg chg="add del">
          <ac:chgData name="Kasper Hillgaard Mühlbach" userId="f565718c-f454-4ec8-8e2b-7f48c6796d07" providerId="ADAL" clId="{1B608D3A-12E3-4356-B7B5-9FFFB90B0903}" dt="2022-10-03T11:06:15.827" v="921" actId="26606"/>
          <ac:spMkLst>
            <pc:docMk/>
            <pc:sldMk cId="3637433701" sldId="259"/>
            <ac:spMk id="11" creationId="{2E442304-DDBD-4F7B-8017-36BCC863FB40}"/>
          </ac:spMkLst>
        </pc:spChg>
        <pc:spChg chg="add del">
          <ac:chgData name="Kasper Hillgaard Mühlbach" userId="f565718c-f454-4ec8-8e2b-7f48c6796d07" providerId="ADAL" clId="{1B608D3A-12E3-4356-B7B5-9FFFB90B0903}" dt="2022-10-03T11:06:15.827" v="921" actId="26606"/>
          <ac:spMkLst>
            <pc:docMk/>
            <pc:sldMk cId="3637433701" sldId="259"/>
            <ac:spMk id="13" creationId="{5E107275-3853-46FD-A241-DE4355A42675}"/>
          </ac:spMkLst>
        </pc:spChg>
        <pc:spChg chg="add">
          <ac:chgData name="Kasper Hillgaard Mühlbach" userId="f565718c-f454-4ec8-8e2b-7f48c6796d07" providerId="ADAL" clId="{1B608D3A-12E3-4356-B7B5-9FFFB90B0903}" dt="2022-10-03T11:06:15.827" v="921" actId="26606"/>
          <ac:spMkLst>
            <pc:docMk/>
            <pc:sldMk cId="3637433701" sldId="259"/>
            <ac:spMk id="18" creationId="{9228552E-C8B1-4A80-8448-0787CE0FC704}"/>
          </ac:spMkLst>
        </pc:spChg>
        <pc:graphicFrameChg chg="add mod modGraphic">
          <ac:chgData name="Kasper Hillgaard Mühlbach" userId="f565718c-f454-4ec8-8e2b-7f48c6796d07" providerId="ADAL" clId="{1B608D3A-12E3-4356-B7B5-9FFFB90B0903}" dt="2022-10-03T11:06:15.827" v="921" actId="26606"/>
          <ac:graphicFrameMkLst>
            <pc:docMk/>
            <pc:sldMk cId="3637433701" sldId="259"/>
            <ac:graphicFrameMk id="7" creationId="{852C1E00-F79B-F679-9424-6663FF038113}"/>
          </ac:graphicFrameMkLst>
        </pc:graphicFrameChg>
      </pc:sldChg>
      <pc:sldChg chg="ord">
        <pc:chgData name="Kasper Hillgaard Mühlbach" userId="f565718c-f454-4ec8-8e2b-7f48c6796d07" providerId="ADAL" clId="{1B608D3A-12E3-4356-B7B5-9FFFB90B0903}" dt="2022-10-03T10:50:34.656" v="606"/>
        <pc:sldMkLst>
          <pc:docMk/>
          <pc:sldMk cId="1286472404" sldId="260"/>
        </pc:sldMkLst>
      </pc:sldChg>
      <pc:sldChg chg="ord">
        <pc:chgData name="Kasper Hillgaard Mühlbach" userId="f565718c-f454-4ec8-8e2b-7f48c6796d07" providerId="ADAL" clId="{1B608D3A-12E3-4356-B7B5-9FFFB90B0903}" dt="2022-10-03T10:50:34.656" v="606"/>
        <pc:sldMkLst>
          <pc:docMk/>
          <pc:sldMk cId="551308800" sldId="261"/>
        </pc:sldMkLst>
      </pc:sldChg>
      <pc:sldChg chg="ord">
        <pc:chgData name="Kasper Hillgaard Mühlbach" userId="f565718c-f454-4ec8-8e2b-7f48c6796d07" providerId="ADAL" clId="{1B608D3A-12E3-4356-B7B5-9FFFB90B0903}" dt="2022-10-03T10:50:34.656" v="606"/>
        <pc:sldMkLst>
          <pc:docMk/>
          <pc:sldMk cId="4089533689" sldId="262"/>
        </pc:sldMkLst>
      </pc:sldChg>
      <pc:sldChg chg="ord">
        <pc:chgData name="Kasper Hillgaard Mühlbach" userId="f565718c-f454-4ec8-8e2b-7f48c6796d07" providerId="ADAL" clId="{1B608D3A-12E3-4356-B7B5-9FFFB90B0903}" dt="2022-10-03T10:50:34.656" v="606"/>
        <pc:sldMkLst>
          <pc:docMk/>
          <pc:sldMk cId="3916150165" sldId="263"/>
        </pc:sldMkLst>
      </pc:sldChg>
      <pc:sldChg chg="ord">
        <pc:chgData name="Kasper Hillgaard Mühlbach" userId="f565718c-f454-4ec8-8e2b-7f48c6796d07" providerId="ADAL" clId="{1B608D3A-12E3-4356-B7B5-9FFFB90B0903}" dt="2022-10-03T10:50:34.656" v="606"/>
        <pc:sldMkLst>
          <pc:docMk/>
          <pc:sldMk cId="1169285936" sldId="264"/>
        </pc:sldMkLst>
      </pc:sldChg>
      <pc:sldChg chg="del">
        <pc:chgData name="Kasper Hillgaard Mühlbach" userId="f565718c-f454-4ec8-8e2b-7f48c6796d07" providerId="ADAL" clId="{1B608D3A-12E3-4356-B7B5-9FFFB90B0903}" dt="2022-10-03T10:37:26.219" v="4" actId="47"/>
        <pc:sldMkLst>
          <pc:docMk/>
          <pc:sldMk cId="1445843846" sldId="265"/>
        </pc:sldMkLst>
      </pc:sldChg>
      <pc:sldChg chg="del">
        <pc:chgData name="Kasper Hillgaard Mühlbach" userId="f565718c-f454-4ec8-8e2b-7f48c6796d07" providerId="ADAL" clId="{1B608D3A-12E3-4356-B7B5-9FFFB90B0903}" dt="2022-10-03T10:37:04.704" v="2" actId="47"/>
        <pc:sldMkLst>
          <pc:docMk/>
          <pc:sldMk cId="66513204" sldId="266"/>
        </pc:sldMkLst>
      </pc:sldChg>
      <pc:sldChg chg="del">
        <pc:chgData name="Kasper Hillgaard Mühlbach" userId="f565718c-f454-4ec8-8e2b-7f48c6796d07" providerId="ADAL" clId="{1B608D3A-12E3-4356-B7B5-9FFFB90B0903}" dt="2022-10-03T10:37:05.873" v="3" actId="47"/>
        <pc:sldMkLst>
          <pc:docMk/>
          <pc:sldMk cId="713882152" sldId="267"/>
        </pc:sldMkLst>
      </pc:sldChg>
      <pc:sldChg chg="ord">
        <pc:chgData name="Kasper Hillgaard Mühlbach" userId="f565718c-f454-4ec8-8e2b-7f48c6796d07" providerId="ADAL" clId="{1B608D3A-12E3-4356-B7B5-9FFFB90B0903}" dt="2022-10-03T10:50:34.656" v="606"/>
        <pc:sldMkLst>
          <pc:docMk/>
          <pc:sldMk cId="2387941746" sldId="269"/>
        </pc:sldMkLst>
      </pc:sldChg>
      <pc:sldChg chg="modSp mod">
        <pc:chgData name="Kasper Hillgaard Mühlbach" userId="f565718c-f454-4ec8-8e2b-7f48c6796d07" providerId="ADAL" clId="{1B608D3A-12E3-4356-B7B5-9FFFB90B0903}" dt="2022-10-03T10:41:53.844" v="120" actId="20577"/>
        <pc:sldMkLst>
          <pc:docMk/>
          <pc:sldMk cId="646363895" sldId="2451"/>
        </pc:sldMkLst>
        <pc:spChg chg="mod">
          <ac:chgData name="Kasper Hillgaard Mühlbach" userId="f565718c-f454-4ec8-8e2b-7f48c6796d07" providerId="ADAL" clId="{1B608D3A-12E3-4356-B7B5-9FFFB90B0903}" dt="2022-10-03T10:41:53.844" v="120" actId="20577"/>
          <ac:spMkLst>
            <pc:docMk/>
            <pc:sldMk cId="646363895" sldId="2451"/>
            <ac:spMk id="33" creationId="{5AE7B5F5-8BA6-C046-84DE-B9CDEDA6BF2C}"/>
          </ac:spMkLst>
        </pc:spChg>
      </pc:sldChg>
      <pc:sldChg chg="modSp new mod ord">
        <pc:chgData name="Kasper Hillgaard Mühlbach" userId="f565718c-f454-4ec8-8e2b-7f48c6796d07" providerId="ADAL" clId="{1B608D3A-12E3-4356-B7B5-9FFFB90B0903}" dt="2022-10-03T10:47:43.303" v="591" actId="403"/>
        <pc:sldMkLst>
          <pc:docMk/>
          <pc:sldMk cId="694037868" sldId="2452"/>
        </pc:sldMkLst>
        <pc:spChg chg="mod">
          <ac:chgData name="Kasper Hillgaard Mühlbach" userId="f565718c-f454-4ec8-8e2b-7f48c6796d07" providerId="ADAL" clId="{1B608D3A-12E3-4356-B7B5-9FFFB90B0903}" dt="2022-10-03T10:42:21.495" v="128" actId="20577"/>
          <ac:spMkLst>
            <pc:docMk/>
            <pc:sldMk cId="694037868" sldId="2452"/>
            <ac:spMk id="2" creationId="{54CFC0D1-830F-2DB4-5538-A98E1CC31C4C}"/>
          </ac:spMkLst>
        </pc:spChg>
        <pc:spChg chg="mod">
          <ac:chgData name="Kasper Hillgaard Mühlbach" userId="f565718c-f454-4ec8-8e2b-7f48c6796d07" providerId="ADAL" clId="{1B608D3A-12E3-4356-B7B5-9FFFB90B0903}" dt="2022-10-03T10:47:43.303" v="591" actId="403"/>
          <ac:spMkLst>
            <pc:docMk/>
            <pc:sldMk cId="694037868" sldId="2452"/>
            <ac:spMk id="3" creationId="{2048357C-E4F5-D96F-C467-EEC1EC03952A}"/>
          </ac:spMkLst>
        </pc:spChg>
      </pc:sldChg>
      <pc:sldChg chg="addSp delSp modSp new mod modClrScheme chgLayout">
        <pc:chgData name="Kasper Hillgaard Mühlbach" userId="f565718c-f454-4ec8-8e2b-7f48c6796d07" providerId="ADAL" clId="{1B608D3A-12E3-4356-B7B5-9FFFB90B0903}" dt="2022-10-03T10:48:50.996" v="594"/>
        <pc:sldMkLst>
          <pc:docMk/>
          <pc:sldMk cId="3225094392" sldId="2453"/>
        </pc:sldMkLst>
        <pc:spChg chg="del mod ord">
          <ac:chgData name="Kasper Hillgaard Mühlbach" userId="f565718c-f454-4ec8-8e2b-7f48c6796d07" providerId="ADAL" clId="{1B608D3A-12E3-4356-B7B5-9FFFB90B0903}" dt="2022-10-03T10:48:49.496" v="593" actId="700"/>
          <ac:spMkLst>
            <pc:docMk/>
            <pc:sldMk cId="3225094392" sldId="2453"/>
            <ac:spMk id="2" creationId="{A5250234-6047-FCD2-D83E-A01C1FD94675}"/>
          </ac:spMkLst>
        </pc:spChg>
        <pc:spChg chg="del mod ord">
          <ac:chgData name="Kasper Hillgaard Mühlbach" userId="f565718c-f454-4ec8-8e2b-7f48c6796d07" providerId="ADAL" clId="{1B608D3A-12E3-4356-B7B5-9FFFB90B0903}" dt="2022-10-03T10:48:49.496" v="593" actId="700"/>
          <ac:spMkLst>
            <pc:docMk/>
            <pc:sldMk cId="3225094392" sldId="2453"/>
            <ac:spMk id="3" creationId="{73B80E97-8A62-4101-9366-8E4893CA2A53}"/>
          </ac:spMkLst>
        </pc:spChg>
        <pc:spChg chg="del">
          <ac:chgData name="Kasper Hillgaard Mühlbach" userId="f565718c-f454-4ec8-8e2b-7f48c6796d07" providerId="ADAL" clId="{1B608D3A-12E3-4356-B7B5-9FFFB90B0903}" dt="2022-10-03T10:48:49.496" v="593" actId="700"/>
          <ac:spMkLst>
            <pc:docMk/>
            <pc:sldMk cId="3225094392" sldId="2453"/>
            <ac:spMk id="4" creationId="{AB2EC970-4C7F-F5A8-8C62-31AA5F65C69B}"/>
          </ac:spMkLst>
        </pc:spChg>
        <pc:spChg chg="mod ord">
          <ac:chgData name="Kasper Hillgaard Mühlbach" userId="f565718c-f454-4ec8-8e2b-7f48c6796d07" providerId="ADAL" clId="{1B608D3A-12E3-4356-B7B5-9FFFB90B0903}" dt="2022-10-03T10:48:49.496" v="593" actId="700"/>
          <ac:spMkLst>
            <pc:docMk/>
            <pc:sldMk cId="3225094392" sldId="2453"/>
            <ac:spMk id="5" creationId="{8720750B-3ED7-5245-A0AF-FF4D7D554833}"/>
          </ac:spMkLst>
        </pc:spChg>
        <pc:spChg chg="add mod ord">
          <ac:chgData name="Kasper Hillgaard Mühlbach" userId="f565718c-f454-4ec8-8e2b-7f48c6796d07" providerId="ADAL" clId="{1B608D3A-12E3-4356-B7B5-9FFFB90B0903}" dt="2022-10-03T10:48:50.996" v="594"/>
          <ac:spMkLst>
            <pc:docMk/>
            <pc:sldMk cId="3225094392" sldId="2453"/>
            <ac:spMk id="6" creationId="{EF868D17-F33C-CE20-418D-F6DAB46A96C9}"/>
          </ac:spMkLst>
        </pc:spChg>
        <pc:spChg chg="add mod ord">
          <ac:chgData name="Kasper Hillgaard Mühlbach" userId="f565718c-f454-4ec8-8e2b-7f48c6796d07" providerId="ADAL" clId="{1B608D3A-12E3-4356-B7B5-9FFFB90B0903}" dt="2022-10-03T10:48:49.496" v="593" actId="700"/>
          <ac:spMkLst>
            <pc:docMk/>
            <pc:sldMk cId="3225094392" sldId="2453"/>
            <ac:spMk id="7" creationId="{905536D3-70CE-03B0-B204-145C02EEC9B9}"/>
          </ac:spMkLst>
        </pc:spChg>
        <pc:spChg chg="add mod ord">
          <ac:chgData name="Kasper Hillgaard Mühlbach" userId="f565718c-f454-4ec8-8e2b-7f48c6796d07" providerId="ADAL" clId="{1B608D3A-12E3-4356-B7B5-9FFFB90B0903}" dt="2022-10-03T10:48:49.496" v="593" actId="700"/>
          <ac:spMkLst>
            <pc:docMk/>
            <pc:sldMk cId="3225094392" sldId="2453"/>
            <ac:spMk id="8" creationId="{1E23037B-4386-26AB-B287-1C9CB8322C74}"/>
          </ac:spMkLst>
        </pc:spChg>
        <pc:spChg chg="add mod ord">
          <ac:chgData name="Kasper Hillgaard Mühlbach" userId="f565718c-f454-4ec8-8e2b-7f48c6796d07" providerId="ADAL" clId="{1B608D3A-12E3-4356-B7B5-9FFFB90B0903}" dt="2022-10-03T10:48:49.496" v="593" actId="700"/>
          <ac:spMkLst>
            <pc:docMk/>
            <pc:sldMk cId="3225094392" sldId="2453"/>
            <ac:spMk id="9" creationId="{EB7FCD63-0983-7C3C-25CD-DB2A71FB8779}"/>
          </ac:spMkLst>
        </pc:spChg>
        <pc:spChg chg="add mod ord">
          <ac:chgData name="Kasper Hillgaard Mühlbach" userId="f565718c-f454-4ec8-8e2b-7f48c6796d07" providerId="ADAL" clId="{1B608D3A-12E3-4356-B7B5-9FFFB90B0903}" dt="2022-10-03T10:48:49.496" v="593" actId="700"/>
          <ac:spMkLst>
            <pc:docMk/>
            <pc:sldMk cId="3225094392" sldId="2453"/>
            <ac:spMk id="10" creationId="{25E4485F-DE35-B01A-A124-81A30313BB44}"/>
          </ac:spMkLst>
        </pc:spChg>
        <pc:spChg chg="add mod ord">
          <ac:chgData name="Kasper Hillgaard Mühlbach" userId="f565718c-f454-4ec8-8e2b-7f48c6796d07" providerId="ADAL" clId="{1B608D3A-12E3-4356-B7B5-9FFFB90B0903}" dt="2022-10-03T10:48:49.496" v="593" actId="700"/>
          <ac:spMkLst>
            <pc:docMk/>
            <pc:sldMk cId="3225094392" sldId="2453"/>
            <ac:spMk id="11" creationId="{8A8563D3-D8A3-A0EA-733A-B6F72691D66B}"/>
          </ac:spMkLst>
        </pc:spChg>
        <pc:spChg chg="add mod ord">
          <ac:chgData name="Kasper Hillgaard Mühlbach" userId="f565718c-f454-4ec8-8e2b-7f48c6796d07" providerId="ADAL" clId="{1B608D3A-12E3-4356-B7B5-9FFFB90B0903}" dt="2022-10-03T10:48:49.496" v="593" actId="700"/>
          <ac:spMkLst>
            <pc:docMk/>
            <pc:sldMk cId="3225094392" sldId="2453"/>
            <ac:spMk id="12" creationId="{58CD5C86-21F0-B2B9-CF78-08AB48239594}"/>
          </ac:spMkLst>
        </pc:spChg>
        <pc:spChg chg="add mod ord">
          <ac:chgData name="Kasper Hillgaard Mühlbach" userId="f565718c-f454-4ec8-8e2b-7f48c6796d07" providerId="ADAL" clId="{1B608D3A-12E3-4356-B7B5-9FFFB90B0903}" dt="2022-10-03T10:48:49.496" v="593" actId="700"/>
          <ac:spMkLst>
            <pc:docMk/>
            <pc:sldMk cId="3225094392" sldId="2453"/>
            <ac:spMk id="13" creationId="{65911C2A-4D6F-008C-3196-A6A10C29D158}"/>
          </ac:spMkLst>
        </pc:spChg>
      </pc:sldChg>
      <pc:sldChg chg="modSp new mod">
        <pc:chgData name="Kasper Hillgaard Mühlbach" userId="f565718c-f454-4ec8-8e2b-7f48c6796d07" providerId="ADAL" clId="{1B608D3A-12E3-4356-B7B5-9FFFB90B0903}" dt="2022-10-03T10:49:07.274" v="596"/>
        <pc:sldMkLst>
          <pc:docMk/>
          <pc:sldMk cId="2690720415" sldId="2454"/>
        </pc:sldMkLst>
        <pc:spChg chg="mod">
          <ac:chgData name="Kasper Hillgaard Mühlbach" userId="f565718c-f454-4ec8-8e2b-7f48c6796d07" providerId="ADAL" clId="{1B608D3A-12E3-4356-B7B5-9FFFB90B0903}" dt="2022-10-03T10:49:07.274" v="596"/>
          <ac:spMkLst>
            <pc:docMk/>
            <pc:sldMk cId="2690720415" sldId="2454"/>
            <ac:spMk id="4" creationId="{5AEBEB2B-1ED5-A194-3DD4-6BEA58910618}"/>
          </ac:spMkLst>
        </pc:spChg>
      </pc:sldChg>
      <pc:sldChg chg="modSp new mod">
        <pc:chgData name="Kasper Hillgaard Mühlbach" userId="f565718c-f454-4ec8-8e2b-7f48c6796d07" providerId="ADAL" clId="{1B608D3A-12E3-4356-B7B5-9FFFB90B0903}" dt="2022-10-03T10:49:26.991" v="598"/>
        <pc:sldMkLst>
          <pc:docMk/>
          <pc:sldMk cId="2843837054" sldId="2455"/>
        </pc:sldMkLst>
        <pc:spChg chg="mod">
          <ac:chgData name="Kasper Hillgaard Mühlbach" userId="f565718c-f454-4ec8-8e2b-7f48c6796d07" providerId="ADAL" clId="{1B608D3A-12E3-4356-B7B5-9FFFB90B0903}" dt="2022-10-03T10:49:26.991" v="598"/>
          <ac:spMkLst>
            <pc:docMk/>
            <pc:sldMk cId="2843837054" sldId="2455"/>
            <ac:spMk id="4" creationId="{DBB7BF1E-B8AE-D422-E888-A4FA6D7B6A4D}"/>
          </ac:spMkLst>
        </pc:spChg>
      </pc:sldChg>
      <pc:sldChg chg="modSp new mod">
        <pc:chgData name="Kasper Hillgaard Mühlbach" userId="f565718c-f454-4ec8-8e2b-7f48c6796d07" providerId="ADAL" clId="{1B608D3A-12E3-4356-B7B5-9FFFB90B0903}" dt="2022-10-03T10:49:34.094" v="604" actId="20577"/>
        <pc:sldMkLst>
          <pc:docMk/>
          <pc:sldMk cId="2707406910" sldId="2456"/>
        </pc:sldMkLst>
        <pc:spChg chg="mod">
          <ac:chgData name="Kasper Hillgaard Mühlbach" userId="f565718c-f454-4ec8-8e2b-7f48c6796d07" providerId="ADAL" clId="{1B608D3A-12E3-4356-B7B5-9FFFB90B0903}" dt="2022-10-03T10:49:34.094" v="604" actId="20577"/>
          <ac:spMkLst>
            <pc:docMk/>
            <pc:sldMk cId="2707406910" sldId="2456"/>
            <ac:spMk id="4" creationId="{1470A9BF-E54E-F22E-D42C-ABF591AFCD1B}"/>
          </ac:spMkLst>
        </pc:spChg>
      </pc:sldChg>
      <pc:sldChg chg="addSp delSp modSp new mod ord setBg">
        <pc:chgData name="Kasper Hillgaard Mühlbach" userId="f565718c-f454-4ec8-8e2b-7f48c6796d07" providerId="ADAL" clId="{1B608D3A-12E3-4356-B7B5-9FFFB90B0903}" dt="2022-10-03T10:57:37.367" v="911" actId="26606"/>
        <pc:sldMkLst>
          <pc:docMk/>
          <pc:sldMk cId="1298231149" sldId="2457"/>
        </pc:sldMkLst>
        <pc:spChg chg="mod">
          <ac:chgData name="Kasper Hillgaard Mühlbach" userId="f565718c-f454-4ec8-8e2b-7f48c6796d07" providerId="ADAL" clId="{1B608D3A-12E3-4356-B7B5-9FFFB90B0903}" dt="2022-10-03T10:55:34.892" v="621" actId="26606"/>
          <ac:spMkLst>
            <pc:docMk/>
            <pc:sldMk cId="1298231149" sldId="2457"/>
            <ac:spMk id="2" creationId="{8B1D3325-7097-C512-0644-FF3F7996B177}"/>
          </ac:spMkLst>
        </pc:spChg>
        <pc:spChg chg="mod">
          <ac:chgData name="Kasper Hillgaard Mühlbach" userId="f565718c-f454-4ec8-8e2b-7f48c6796d07" providerId="ADAL" clId="{1B608D3A-12E3-4356-B7B5-9FFFB90B0903}" dt="2022-10-03T10:57:37.367" v="911" actId="26606"/>
          <ac:spMkLst>
            <pc:docMk/>
            <pc:sldMk cId="1298231149" sldId="2457"/>
            <ac:spMk id="3" creationId="{ABD0F33D-05BD-93E3-37BE-957D24AFC68F}"/>
          </ac:spMkLst>
        </pc:spChg>
        <pc:spChg chg="mod">
          <ac:chgData name="Kasper Hillgaard Mühlbach" userId="f565718c-f454-4ec8-8e2b-7f48c6796d07" providerId="ADAL" clId="{1B608D3A-12E3-4356-B7B5-9FFFB90B0903}" dt="2022-10-03T10:55:34.892" v="621" actId="26606"/>
          <ac:spMkLst>
            <pc:docMk/>
            <pc:sldMk cId="1298231149" sldId="2457"/>
            <ac:spMk id="4" creationId="{9E138241-E105-3786-C4CC-934748F3596C}"/>
          </ac:spMkLst>
        </pc:spChg>
        <pc:spChg chg="mod">
          <ac:chgData name="Kasper Hillgaard Mühlbach" userId="f565718c-f454-4ec8-8e2b-7f48c6796d07" providerId="ADAL" clId="{1B608D3A-12E3-4356-B7B5-9FFFB90B0903}" dt="2022-10-03T10:55:34.892" v="621" actId="26606"/>
          <ac:spMkLst>
            <pc:docMk/>
            <pc:sldMk cId="1298231149" sldId="2457"/>
            <ac:spMk id="5" creationId="{A25A0EAA-D2BE-5638-B6AF-4D387EBA2D76}"/>
          </ac:spMkLst>
        </pc:spChg>
        <pc:spChg chg="add del">
          <ac:chgData name="Kasper Hillgaard Mühlbach" userId="f565718c-f454-4ec8-8e2b-7f48c6796d07" providerId="ADAL" clId="{1B608D3A-12E3-4356-B7B5-9FFFB90B0903}" dt="2022-10-03T10:57:37.367" v="911" actId="26606"/>
          <ac:spMkLst>
            <pc:docMk/>
            <pc:sldMk cId="1298231149" sldId="2457"/>
            <ac:spMk id="1031" creationId="{5E39A796-BE83-48B1-B33F-35C4A32AAB57}"/>
          </ac:spMkLst>
        </pc:spChg>
        <pc:spChg chg="add del">
          <ac:chgData name="Kasper Hillgaard Mühlbach" userId="f565718c-f454-4ec8-8e2b-7f48c6796d07" providerId="ADAL" clId="{1B608D3A-12E3-4356-B7B5-9FFFB90B0903}" dt="2022-10-03T10:57:37.367" v="911" actId="26606"/>
          <ac:spMkLst>
            <pc:docMk/>
            <pc:sldMk cId="1298231149" sldId="2457"/>
            <ac:spMk id="1033" creationId="{72F84B47-E267-4194-8194-831DB7B5547F}"/>
          </ac:spMkLst>
        </pc:spChg>
        <pc:spChg chg="add">
          <ac:chgData name="Kasper Hillgaard Mühlbach" userId="f565718c-f454-4ec8-8e2b-7f48c6796d07" providerId="ADAL" clId="{1B608D3A-12E3-4356-B7B5-9FFFB90B0903}" dt="2022-10-03T10:57:37.367" v="911" actId="26606"/>
          <ac:spMkLst>
            <pc:docMk/>
            <pc:sldMk cId="1298231149" sldId="2457"/>
            <ac:spMk id="1038" creationId="{5E39A796-BE83-48B1-B33F-35C4A32AAB57}"/>
          </ac:spMkLst>
        </pc:spChg>
        <pc:spChg chg="add">
          <ac:chgData name="Kasper Hillgaard Mühlbach" userId="f565718c-f454-4ec8-8e2b-7f48c6796d07" providerId="ADAL" clId="{1B608D3A-12E3-4356-B7B5-9FFFB90B0903}" dt="2022-10-03T10:57:37.367" v="911" actId="26606"/>
          <ac:spMkLst>
            <pc:docMk/>
            <pc:sldMk cId="1298231149" sldId="2457"/>
            <ac:spMk id="1040" creationId="{72F84B47-E267-4194-8194-831DB7B5547F}"/>
          </ac:spMkLst>
        </pc:spChg>
        <pc:picChg chg="add mod ord">
          <ac:chgData name="Kasper Hillgaard Mühlbach" userId="f565718c-f454-4ec8-8e2b-7f48c6796d07" providerId="ADAL" clId="{1B608D3A-12E3-4356-B7B5-9FFFB90B0903}" dt="2022-10-03T10:55:34.892" v="621" actId="26606"/>
          <ac:picMkLst>
            <pc:docMk/>
            <pc:sldMk cId="1298231149" sldId="2457"/>
            <ac:picMk id="1026" creationId="{947F84DC-51A7-663F-E7C3-DFDDDACE424F}"/>
          </ac:picMkLst>
        </pc:picChg>
      </pc:sldChg>
      <pc:sldChg chg="modSp add mod">
        <pc:chgData name="Kasper Hillgaard Mühlbach" userId="f565718c-f454-4ec8-8e2b-7f48c6796d07" providerId="ADAL" clId="{1B608D3A-12E3-4356-B7B5-9FFFB90B0903}" dt="2022-10-03T11:06:48.713" v="941" actId="20577"/>
        <pc:sldMkLst>
          <pc:docMk/>
          <pc:sldMk cId="3682312229" sldId="2458"/>
        </pc:sldMkLst>
        <pc:spChg chg="mod">
          <ac:chgData name="Kasper Hillgaard Mühlbach" userId="f565718c-f454-4ec8-8e2b-7f48c6796d07" providerId="ADAL" clId="{1B608D3A-12E3-4356-B7B5-9FFFB90B0903}" dt="2022-10-03T11:06:48.713" v="941" actId="20577"/>
          <ac:spMkLst>
            <pc:docMk/>
            <pc:sldMk cId="3682312229" sldId="2458"/>
            <ac:spMk id="6" creationId="{EF868D17-F33C-CE20-418D-F6DAB46A96C9}"/>
          </ac:spMkLst>
        </pc:spChg>
      </pc:sldChg>
      <pc:sldChg chg="addSp delSp modSp new mod modClrScheme chgLayout">
        <pc:chgData name="Kasper Hillgaard Mühlbach" userId="f565718c-f454-4ec8-8e2b-7f48c6796d07" providerId="ADAL" clId="{1B608D3A-12E3-4356-B7B5-9FFFB90B0903}" dt="2022-10-03T11:09:32.929" v="970" actId="14100"/>
        <pc:sldMkLst>
          <pc:docMk/>
          <pc:sldMk cId="1199919570" sldId="2459"/>
        </pc:sldMkLst>
        <pc:spChg chg="del">
          <ac:chgData name="Kasper Hillgaard Mühlbach" userId="f565718c-f454-4ec8-8e2b-7f48c6796d07" providerId="ADAL" clId="{1B608D3A-12E3-4356-B7B5-9FFFB90B0903}" dt="2022-10-03T11:07:03.393" v="943" actId="700"/>
          <ac:spMkLst>
            <pc:docMk/>
            <pc:sldMk cId="1199919570" sldId="2459"/>
            <ac:spMk id="2" creationId="{7CAA7A93-9E6D-71F6-2DD7-ACBAB9172450}"/>
          </ac:spMkLst>
        </pc:spChg>
        <pc:spChg chg="del">
          <ac:chgData name="Kasper Hillgaard Mühlbach" userId="f565718c-f454-4ec8-8e2b-7f48c6796d07" providerId="ADAL" clId="{1B608D3A-12E3-4356-B7B5-9FFFB90B0903}" dt="2022-10-03T11:07:03.393" v="943" actId="700"/>
          <ac:spMkLst>
            <pc:docMk/>
            <pc:sldMk cId="1199919570" sldId="2459"/>
            <ac:spMk id="3" creationId="{87C85853-CA94-93F4-A526-E0EEF73F16E1}"/>
          </ac:spMkLst>
        </pc:spChg>
        <pc:spChg chg="del mod ord">
          <ac:chgData name="Kasper Hillgaard Mühlbach" userId="f565718c-f454-4ec8-8e2b-7f48c6796d07" providerId="ADAL" clId="{1B608D3A-12E3-4356-B7B5-9FFFB90B0903}" dt="2022-10-03T11:07:03.393" v="943" actId="700"/>
          <ac:spMkLst>
            <pc:docMk/>
            <pc:sldMk cId="1199919570" sldId="2459"/>
            <ac:spMk id="4" creationId="{EAC5A680-7650-FEB5-43E4-BCEF797A3CC4}"/>
          </ac:spMkLst>
        </pc:spChg>
        <pc:spChg chg="del mod ord">
          <ac:chgData name="Kasper Hillgaard Mühlbach" userId="f565718c-f454-4ec8-8e2b-7f48c6796d07" providerId="ADAL" clId="{1B608D3A-12E3-4356-B7B5-9FFFB90B0903}" dt="2022-10-03T11:07:03.393" v="943" actId="700"/>
          <ac:spMkLst>
            <pc:docMk/>
            <pc:sldMk cId="1199919570" sldId="2459"/>
            <ac:spMk id="5" creationId="{EEB3190A-F989-AA9E-E8D4-709A64F945C6}"/>
          </ac:spMkLst>
        </pc:spChg>
        <pc:spChg chg="del">
          <ac:chgData name="Kasper Hillgaard Mühlbach" userId="f565718c-f454-4ec8-8e2b-7f48c6796d07" providerId="ADAL" clId="{1B608D3A-12E3-4356-B7B5-9FFFB90B0903}" dt="2022-10-03T11:07:03.393" v="943" actId="700"/>
          <ac:spMkLst>
            <pc:docMk/>
            <pc:sldMk cId="1199919570" sldId="2459"/>
            <ac:spMk id="6" creationId="{0E326D9C-FAB7-FE75-4D04-E9E72A342133}"/>
          </ac:spMkLst>
        </pc:spChg>
        <pc:spChg chg="del">
          <ac:chgData name="Kasper Hillgaard Mühlbach" userId="f565718c-f454-4ec8-8e2b-7f48c6796d07" providerId="ADAL" clId="{1B608D3A-12E3-4356-B7B5-9FFFB90B0903}" dt="2022-10-03T11:07:03.393" v="943" actId="700"/>
          <ac:spMkLst>
            <pc:docMk/>
            <pc:sldMk cId="1199919570" sldId="2459"/>
            <ac:spMk id="7" creationId="{00D0CAAA-7861-0080-87DA-83534D2B3E94}"/>
          </ac:spMkLst>
        </pc:spChg>
        <pc:spChg chg="del">
          <ac:chgData name="Kasper Hillgaard Mühlbach" userId="f565718c-f454-4ec8-8e2b-7f48c6796d07" providerId="ADAL" clId="{1B608D3A-12E3-4356-B7B5-9FFFB90B0903}" dt="2022-10-03T11:07:03.393" v="943" actId="700"/>
          <ac:spMkLst>
            <pc:docMk/>
            <pc:sldMk cId="1199919570" sldId="2459"/>
            <ac:spMk id="8" creationId="{96D30257-370C-867F-53B6-B4049C862F17}"/>
          </ac:spMkLst>
        </pc:spChg>
        <pc:spChg chg="del">
          <ac:chgData name="Kasper Hillgaard Mühlbach" userId="f565718c-f454-4ec8-8e2b-7f48c6796d07" providerId="ADAL" clId="{1B608D3A-12E3-4356-B7B5-9FFFB90B0903}" dt="2022-10-03T11:07:03.393" v="943" actId="700"/>
          <ac:spMkLst>
            <pc:docMk/>
            <pc:sldMk cId="1199919570" sldId="2459"/>
            <ac:spMk id="9" creationId="{990569F4-DAAB-8354-4915-A2BFD3465542}"/>
          </ac:spMkLst>
        </pc:spChg>
        <pc:spChg chg="add mod ord">
          <ac:chgData name="Kasper Hillgaard Mühlbach" userId="f565718c-f454-4ec8-8e2b-7f48c6796d07" providerId="ADAL" clId="{1B608D3A-12E3-4356-B7B5-9FFFB90B0903}" dt="2022-10-03T11:07:03.393" v="943" actId="700"/>
          <ac:spMkLst>
            <pc:docMk/>
            <pc:sldMk cId="1199919570" sldId="2459"/>
            <ac:spMk id="10" creationId="{80D22636-510D-78E2-3FBF-8A11BA3D7309}"/>
          </ac:spMkLst>
        </pc:spChg>
        <pc:spChg chg="add mod ord">
          <ac:chgData name="Kasper Hillgaard Mühlbach" userId="f565718c-f454-4ec8-8e2b-7f48c6796d07" providerId="ADAL" clId="{1B608D3A-12E3-4356-B7B5-9FFFB90B0903}" dt="2022-10-03T11:08:05.503" v="967" actId="21"/>
          <ac:spMkLst>
            <pc:docMk/>
            <pc:sldMk cId="1199919570" sldId="2459"/>
            <ac:spMk id="11" creationId="{E1F0CA74-A709-857A-2992-88E2A757A4A4}"/>
          </ac:spMkLst>
        </pc:spChg>
        <pc:spChg chg="add mod">
          <ac:chgData name="Kasper Hillgaard Mühlbach" userId="f565718c-f454-4ec8-8e2b-7f48c6796d07" providerId="ADAL" clId="{1B608D3A-12E3-4356-B7B5-9FFFB90B0903}" dt="2022-10-03T11:09:32.929" v="970" actId="14100"/>
          <ac:spMkLst>
            <pc:docMk/>
            <pc:sldMk cId="1199919570" sldId="2459"/>
            <ac:spMk id="12" creationId="{C78FCE07-D848-C189-3F4B-1730D7290E3C}"/>
          </ac:spMkLst>
        </pc:spChg>
      </pc:sldChg>
      <pc:sldChg chg="del">
        <pc:chgData name="Kasper Hillgaard Mühlbach" userId="f565718c-f454-4ec8-8e2b-7f48c6796d07" providerId="ADAL" clId="{1B608D3A-12E3-4356-B7B5-9FFFB90B0903}" dt="2022-10-03T10:37:03.256" v="0" actId="47"/>
        <pc:sldMkLst>
          <pc:docMk/>
          <pc:sldMk cId="1056986897" sldId="2500"/>
        </pc:sldMkLst>
      </pc:sldChg>
      <pc:sldChg chg="del">
        <pc:chgData name="Kasper Hillgaard Mühlbach" userId="f565718c-f454-4ec8-8e2b-7f48c6796d07" providerId="ADAL" clId="{1B608D3A-12E3-4356-B7B5-9FFFB90B0903}" dt="2022-10-03T10:37:03.863" v="1" actId="47"/>
        <pc:sldMkLst>
          <pc:docMk/>
          <pc:sldMk cId="1513986189" sldId="2566"/>
        </pc:sldMkLst>
      </pc:sldChg>
      <pc:sldMasterChg chg="delSldLayout">
        <pc:chgData name="Kasper Hillgaard Mühlbach" userId="f565718c-f454-4ec8-8e2b-7f48c6796d07" providerId="ADAL" clId="{1B608D3A-12E3-4356-B7B5-9FFFB90B0903}" dt="2022-10-03T10:37:03.863" v="1" actId="47"/>
        <pc:sldMasterMkLst>
          <pc:docMk/>
          <pc:sldMasterMk cId="914267966" sldId="2147483648"/>
        </pc:sldMasterMkLst>
        <pc:sldLayoutChg chg="del">
          <pc:chgData name="Kasper Hillgaard Mühlbach" userId="f565718c-f454-4ec8-8e2b-7f48c6796d07" providerId="ADAL" clId="{1B608D3A-12E3-4356-B7B5-9FFFB90B0903}" dt="2022-10-03T10:37:03.863" v="1" actId="47"/>
          <pc:sldLayoutMkLst>
            <pc:docMk/>
            <pc:sldMasterMk cId="914267966" sldId="2147483648"/>
            <pc:sldLayoutMk cId="3078074513" sldId="2147483675"/>
          </pc:sldLayoutMkLst>
        </pc:sldLayoutChg>
      </pc:sldMasterChg>
    </pc:docChg>
  </pc:docChgLst>
  <pc:docChgLst>
    <pc:chgData name="Mette Juul Sandager" userId="S::mjs@ds.dk::ee6a6d50-00df-40d6-99d1-b0c842e96d64" providerId="AD" clId="Web-{FE20AD4C-7B90-4B4D-B8E5-6AB0D8CEEE1B}"/>
    <pc:docChg chg="addSld delSld modSld">
      <pc:chgData name="Mette Juul Sandager" userId="S::mjs@ds.dk::ee6a6d50-00df-40d6-99d1-b0c842e96d64" providerId="AD" clId="Web-{FE20AD4C-7B90-4B4D-B8E5-6AB0D8CEEE1B}" dt="2022-10-23T13:17:30.102" v="93"/>
      <pc:docMkLst>
        <pc:docMk/>
      </pc:docMkLst>
      <pc:sldChg chg="modSp">
        <pc:chgData name="Mette Juul Sandager" userId="S::mjs@ds.dk::ee6a6d50-00df-40d6-99d1-b0c842e96d64" providerId="AD" clId="Web-{FE20AD4C-7B90-4B4D-B8E5-6AB0D8CEEE1B}" dt="2022-10-23T13:12:25.669" v="90" actId="20577"/>
        <pc:sldMkLst>
          <pc:docMk/>
          <pc:sldMk cId="2387941746" sldId="269"/>
        </pc:sldMkLst>
        <pc:spChg chg="mod">
          <ac:chgData name="Mette Juul Sandager" userId="S::mjs@ds.dk::ee6a6d50-00df-40d6-99d1-b0c842e96d64" providerId="AD" clId="Web-{FE20AD4C-7B90-4B4D-B8E5-6AB0D8CEEE1B}" dt="2022-10-23T13:12:25.669" v="90" actId="20577"/>
          <ac:spMkLst>
            <pc:docMk/>
            <pc:sldMk cId="2387941746" sldId="269"/>
            <ac:spMk id="3" creationId="{88B5BB6E-0F56-CC5F-E1C5-C98D8B48445A}"/>
          </ac:spMkLst>
        </pc:spChg>
      </pc:sldChg>
      <pc:sldChg chg="modSp">
        <pc:chgData name="Mette Juul Sandager" userId="S::mjs@ds.dk::ee6a6d50-00df-40d6-99d1-b0c842e96d64" providerId="AD" clId="Web-{FE20AD4C-7B90-4B4D-B8E5-6AB0D8CEEE1B}" dt="2022-10-23T13:17:30.102" v="93"/>
        <pc:sldMkLst>
          <pc:docMk/>
          <pc:sldMk cId="2896590806" sldId="2461"/>
        </pc:sldMkLst>
        <pc:spChg chg="mod">
          <ac:chgData name="Mette Juul Sandager" userId="S::mjs@ds.dk::ee6a6d50-00df-40d6-99d1-b0c842e96d64" providerId="AD" clId="Web-{FE20AD4C-7B90-4B4D-B8E5-6AB0D8CEEE1B}" dt="2022-10-23T13:17:30.102" v="93"/>
          <ac:spMkLst>
            <pc:docMk/>
            <pc:sldMk cId="2896590806" sldId="2461"/>
            <ac:spMk id="10" creationId="{FBBA8000-ED99-E23F-A208-2F39E0ACBA6C}"/>
          </ac:spMkLst>
        </pc:spChg>
      </pc:sldChg>
      <pc:sldChg chg="modSp">
        <pc:chgData name="Mette Juul Sandager" userId="S::mjs@ds.dk::ee6a6d50-00df-40d6-99d1-b0c842e96d64" providerId="AD" clId="Web-{FE20AD4C-7B90-4B4D-B8E5-6AB0D8CEEE1B}" dt="2022-10-22T19:30:32.828" v="8" actId="20577"/>
        <pc:sldMkLst>
          <pc:docMk/>
          <pc:sldMk cId="2748096734" sldId="2462"/>
        </pc:sldMkLst>
        <pc:spChg chg="mod">
          <ac:chgData name="Mette Juul Sandager" userId="S::mjs@ds.dk::ee6a6d50-00df-40d6-99d1-b0c842e96d64" providerId="AD" clId="Web-{FE20AD4C-7B90-4B4D-B8E5-6AB0D8CEEE1B}" dt="2022-10-22T19:30:32.828" v="8" actId="20577"/>
          <ac:spMkLst>
            <pc:docMk/>
            <pc:sldMk cId="2748096734" sldId="2462"/>
            <ac:spMk id="5" creationId="{FA7EB2F5-C3B1-C075-99AA-CF3E9521CB9F}"/>
          </ac:spMkLst>
        </pc:spChg>
      </pc:sldChg>
      <pc:sldChg chg="modSp">
        <pc:chgData name="Mette Juul Sandager" userId="S::mjs@ds.dk::ee6a6d50-00df-40d6-99d1-b0c842e96d64" providerId="AD" clId="Web-{FE20AD4C-7B90-4B4D-B8E5-6AB0D8CEEE1B}" dt="2022-10-23T06:48:46.285" v="88" actId="1076"/>
        <pc:sldMkLst>
          <pc:docMk/>
          <pc:sldMk cId="1784664809" sldId="2464"/>
        </pc:sldMkLst>
        <pc:spChg chg="mod">
          <ac:chgData name="Mette Juul Sandager" userId="S::mjs@ds.dk::ee6a6d50-00df-40d6-99d1-b0c842e96d64" providerId="AD" clId="Web-{FE20AD4C-7B90-4B4D-B8E5-6AB0D8CEEE1B}" dt="2022-10-23T06:48:46.285" v="88" actId="1076"/>
          <ac:spMkLst>
            <pc:docMk/>
            <pc:sldMk cId="1784664809" sldId="2464"/>
            <ac:spMk id="12" creationId="{AA4397B8-D794-4467-3A53-94B6D025004D}"/>
          </ac:spMkLst>
        </pc:spChg>
        <pc:spChg chg="mod">
          <ac:chgData name="Mette Juul Sandager" userId="S::mjs@ds.dk::ee6a6d50-00df-40d6-99d1-b0c842e96d64" providerId="AD" clId="Web-{FE20AD4C-7B90-4B4D-B8E5-6AB0D8CEEE1B}" dt="2022-10-23T06:48:40.535" v="87" actId="1076"/>
          <ac:spMkLst>
            <pc:docMk/>
            <pc:sldMk cId="1784664809" sldId="2464"/>
            <ac:spMk id="13" creationId="{D8FE8127-2EEC-D91B-2919-624D57071D80}"/>
          </ac:spMkLst>
        </pc:spChg>
        <pc:picChg chg="mod">
          <ac:chgData name="Mette Juul Sandager" userId="S::mjs@ds.dk::ee6a6d50-00df-40d6-99d1-b0c842e96d64" providerId="AD" clId="Web-{FE20AD4C-7B90-4B4D-B8E5-6AB0D8CEEE1B}" dt="2022-10-23T06:48:23.910" v="82" actId="1076"/>
          <ac:picMkLst>
            <pc:docMk/>
            <pc:sldMk cId="1784664809" sldId="2464"/>
            <ac:picMk id="6" creationId="{67A8146F-5424-5F7C-5413-FCC2B635B932}"/>
          </ac:picMkLst>
        </pc:picChg>
        <pc:picChg chg="mod">
          <ac:chgData name="Mette Juul Sandager" userId="S::mjs@ds.dk::ee6a6d50-00df-40d6-99d1-b0c842e96d64" providerId="AD" clId="Web-{FE20AD4C-7B90-4B4D-B8E5-6AB0D8CEEE1B}" dt="2022-10-23T06:48:34.300" v="85" actId="1076"/>
          <ac:picMkLst>
            <pc:docMk/>
            <pc:sldMk cId="1784664809" sldId="2464"/>
            <ac:picMk id="8" creationId="{591D1CA5-174A-7849-8AF6-24F2284EF1D5}"/>
          </ac:picMkLst>
        </pc:picChg>
      </pc:sldChg>
      <pc:sldChg chg="modSp">
        <pc:chgData name="Mette Juul Sandager" userId="S::mjs@ds.dk::ee6a6d50-00df-40d6-99d1-b0c842e96d64" providerId="AD" clId="Web-{FE20AD4C-7B90-4B4D-B8E5-6AB0D8CEEE1B}" dt="2022-10-23T13:14:56.011" v="92" actId="20577"/>
        <pc:sldMkLst>
          <pc:docMk/>
          <pc:sldMk cId="3019950408" sldId="2465"/>
        </pc:sldMkLst>
        <pc:spChg chg="mod">
          <ac:chgData name="Mette Juul Sandager" userId="S::mjs@ds.dk::ee6a6d50-00df-40d6-99d1-b0c842e96d64" providerId="AD" clId="Web-{FE20AD4C-7B90-4B4D-B8E5-6AB0D8CEEE1B}" dt="2022-10-23T13:14:56.011" v="92" actId="20577"/>
          <ac:spMkLst>
            <pc:docMk/>
            <pc:sldMk cId="3019950408" sldId="2465"/>
            <ac:spMk id="5" creationId="{7473B34E-4C82-E00B-9EE5-5019124A030E}"/>
          </ac:spMkLst>
        </pc:spChg>
      </pc:sldChg>
      <pc:sldChg chg="del">
        <pc:chgData name="Mette Juul Sandager" userId="S::mjs@ds.dk::ee6a6d50-00df-40d6-99d1-b0c842e96d64" providerId="AD" clId="Web-{FE20AD4C-7B90-4B4D-B8E5-6AB0D8CEEE1B}" dt="2022-10-22T19:30:47.781" v="10"/>
        <pc:sldMkLst>
          <pc:docMk/>
          <pc:sldMk cId="3602255378" sldId="2466"/>
        </pc:sldMkLst>
      </pc:sldChg>
      <pc:sldChg chg="modSp add">
        <pc:chgData name="Mette Juul Sandager" userId="S::mjs@ds.dk::ee6a6d50-00df-40d6-99d1-b0c842e96d64" providerId="AD" clId="Web-{FE20AD4C-7B90-4B4D-B8E5-6AB0D8CEEE1B}" dt="2022-10-22T19:34:52.690" v="65" actId="1076"/>
        <pc:sldMkLst>
          <pc:docMk/>
          <pc:sldMk cId="2462429912" sldId="2472"/>
        </pc:sldMkLst>
        <pc:spChg chg="mod">
          <ac:chgData name="Mette Juul Sandager" userId="S::mjs@ds.dk::ee6a6d50-00df-40d6-99d1-b0c842e96d64" providerId="AD" clId="Web-{FE20AD4C-7B90-4B4D-B8E5-6AB0D8CEEE1B}" dt="2022-10-22T19:34:52.690" v="65" actId="1076"/>
          <ac:spMkLst>
            <pc:docMk/>
            <pc:sldMk cId="2462429912" sldId="2472"/>
            <ac:spMk id="5" creationId="{FA7EB2F5-C3B1-C075-99AA-CF3E9521CB9F}"/>
          </ac:spMkLst>
        </pc:spChg>
      </pc:sldChg>
    </pc:docChg>
  </pc:docChgLst>
  <pc:docChgLst>
    <pc:chgData name="Kasper Hillgaard Mühlbach" userId="S::kahm@ds.dk::f565718c-f454-4ec8-8e2b-7f48c6796d07" providerId="AD" clId="Web-{496553EF-406C-4577-B346-6FA4D2EB6F02}"/>
    <pc:docChg chg="addSld modSld">
      <pc:chgData name="Kasper Hillgaard Mühlbach" userId="S::kahm@ds.dk::f565718c-f454-4ec8-8e2b-7f48c6796d07" providerId="AD" clId="Web-{496553EF-406C-4577-B346-6FA4D2EB6F02}" dt="2022-10-13T09:11:03.058" v="272" actId="20577"/>
      <pc:docMkLst>
        <pc:docMk/>
      </pc:docMkLst>
      <pc:sldChg chg="modSp">
        <pc:chgData name="Kasper Hillgaard Mühlbach" userId="S::kahm@ds.dk::f565718c-f454-4ec8-8e2b-7f48c6796d07" providerId="AD" clId="Web-{496553EF-406C-4577-B346-6FA4D2EB6F02}" dt="2022-10-13T09:05:19.366" v="10" actId="20577"/>
        <pc:sldMkLst>
          <pc:docMk/>
          <pc:sldMk cId="3225094392" sldId="2453"/>
        </pc:sldMkLst>
        <pc:spChg chg="mod">
          <ac:chgData name="Kasper Hillgaard Mühlbach" userId="S::kahm@ds.dk::f565718c-f454-4ec8-8e2b-7f48c6796d07" providerId="AD" clId="Web-{496553EF-406C-4577-B346-6FA4D2EB6F02}" dt="2022-10-13T09:05:19.366" v="10" actId="20577"/>
          <ac:spMkLst>
            <pc:docMk/>
            <pc:sldMk cId="3225094392" sldId="2453"/>
            <ac:spMk id="12" creationId="{58CD5C86-21F0-B2B9-CF78-08AB48239594}"/>
          </ac:spMkLst>
        </pc:spChg>
      </pc:sldChg>
      <pc:sldChg chg="modSp">
        <pc:chgData name="Kasper Hillgaard Mühlbach" userId="S::kahm@ds.dk::f565718c-f454-4ec8-8e2b-7f48c6796d07" providerId="AD" clId="Web-{496553EF-406C-4577-B346-6FA4D2EB6F02}" dt="2022-10-13T09:05:28.303" v="14" actId="20577"/>
        <pc:sldMkLst>
          <pc:docMk/>
          <pc:sldMk cId="2690720415" sldId="2454"/>
        </pc:sldMkLst>
        <pc:spChg chg="mod">
          <ac:chgData name="Kasper Hillgaard Mühlbach" userId="S::kahm@ds.dk::f565718c-f454-4ec8-8e2b-7f48c6796d07" providerId="AD" clId="Web-{496553EF-406C-4577-B346-6FA4D2EB6F02}" dt="2022-10-13T09:05:28.303" v="14" actId="20577"/>
          <ac:spMkLst>
            <pc:docMk/>
            <pc:sldMk cId="2690720415" sldId="2454"/>
            <ac:spMk id="8" creationId="{E449B8F4-8A2A-5F42-8A10-C14DFE5BFFDA}"/>
          </ac:spMkLst>
        </pc:spChg>
      </pc:sldChg>
      <pc:sldChg chg="modSp">
        <pc:chgData name="Kasper Hillgaard Mühlbach" userId="S::kahm@ds.dk::f565718c-f454-4ec8-8e2b-7f48c6796d07" providerId="AD" clId="Web-{496553EF-406C-4577-B346-6FA4D2EB6F02}" dt="2022-10-13T09:05:39.132" v="20" actId="20577"/>
        <pc:sldMkLst>
          <pc:docMk/>
          <pc:sldMk cId="2843837054" sldId="2455"/>
        </pc:sldMkLst>
        <pc:spChg chg="mod">
          <ac:chgData name="Kasper Hillgaard Mühlbach" userId="S::kahm@ds.dk::f565718c-f454-4ec8-8e2b-7f48c6796d07" providerId="AD" clId="Web-{496553EF-406C-4577-B346-6FA4D2EB6F02}" dt="2022-10-13T09:05:39.132" v="20" actId="20577"/>
          <ac:spMkLst>
            <pc:docMk/>
            <pc:sldMk cId="2843837054" sldId="2455"/>
            <ac:spMk id="8" creationId="{22E874B9-FDE4-2D50-9D32-0702889F157D}"/>
          </ac:spMkLst>
        </pc:spChg>
      </pc:sldChg>
      <pc:sldChg chg="modSp">
        <pc:chgData name="Kasper Hillgaard Mühlbach" userId="S::kahm@ds.dk::f565718c-f454-4ec8-8e2b-7f48c6796d07" providerId="AD" clId="Web-{496553EF-406C-4577-B346-6FA4D2EB6F02}" dt="2022-10-13T09:07:20.492" v="64" actId="20577"/>
        <pc:sldMkLst>
          <pc:docMk/>
          <pc:sldMk cId="1298231149" sldId="2457"/>
        </pc:sldMkLst>
        <pc:spChg chg="mod">
          <ac:chgData name="Kasper Hillgaard Mühlbach" userId="S::kahm@ds.dk::f565718c-f454-4ec8-8e2b-7f48c6796d07" providerId="AD" clId="Web-{496553EF-406C-4577-B346-6FA4D2EB6F02}" dt="2022-10-13T09:07:20.492" v="64" actId="20577"/>
          <ac:spMkLst>
            <pc:docMk/>
            <pc:sldMk cId="1298231149" sldId="2457"/>
            <ac:spMk id="3" creationId="{ABD0F33D-05BD-93E3-37BE-957D24AFC68F}"/>
          </ac:spMkLst>
        </pc:spChg>
      </pc:sldChg>
      <pc:sldChg chg="addSp delSp modSp new mod setBg modClrScheme chgLayout">
        <pc:chgData name="Kasper Hillgaard Mühlbach" userId="S::kahm@ds.dk::f565718c-f454-4ec8-8e2b-7f48c6796d07" providerId="AD" clId="Web-{496553EF-406C-4577-B346-6FA4D2EB6F02}" dt="2022-10-13T09:11:03.058" v="272" actId="20577"/>
        <pc:sldMkLst>
          <pc:docMk/>
          <pc:sldMk cId="2803916281" sldId="2467"/>
        </pc:sldMkLst>
        <pc:spChg chg="del">
          <ac:chgData name="Kasper Hillgaard Mühlbach" userId="S::kahm@ds.dk::f565718c-f454-4ec8-8e2b-7f48c6796d07" providerId="AD" clId="Web-{496553EF-406C-4577-B346-6FA4D2EB6F02}" dt="2022-10-13T09:05:56.804" v="22"/>
          <ac:spMkLst>
            <pc:docMk/>
            <pc:sldMk cId="2803916281" sldId="2467"/>
            <ac:spMk id="2" creationId="{98A0969A-0FCC-4DFF-C524-3DA026BBF7FA}"/>
          </ac:spMkLst>
        </pc:spChg>
        <pc:spChg chg="del">
          <ac:chgData name="Kasper Hillgaard Mühlbach" userId="S::kahm@ds.dk::f565718c-f454-4ec8-8e2b-7f48c6796d07" providerId="AD" clId="Web-{496553EF-406C-4577-B346-6FA4D2EB6F02}" dt="2022-10-13T09:05:56.804" v="22"/>
          <ac:spMkLst>
            <pc:docMk/>
            <pc:sldMk cId="2803916281" sldId="2467"/>
            <ac:spMk id="3" creationId="{C33E9951-2ADE-B40F-C6DA-929E6762872C}"/>
          </ac:spMkLst>
        </pc:spChg>
        <pc:spChg chg="mod ord">
          <ac:chgData name="Kasper Hillgaard Mühlbach" userId="S::kahm@ds.dk::f565718c-f454-4ec8-8e2b-7f48c6796d07" providerId="AD" clId="Web-{496553EF-406C-4577-B346-6FA4D2EB6F02}" dt="2022-10-13T09:10:07.963" v="245"/>
          <ac:spMkLst>
            <pc:docMk/>
            <pc:sldMk cId="2803916281" sldId="2467"/>
            <ac:spMk id="4" creationId="{901AA3C0-4F58-3EF1-424A-CCCD03843E96}"/>
          </ac:spMkLst>
        </pc:spChg>
        <pc:spChg chg="mod ord">
          <ac:chgData name="Kasper Hillgaard Mühlbach" userId="S::kahm@ds.dk::f565718c-f454-4ec8-8e2b-7f48c6796d07" providerId="AD" clId="Web-{496553EF-406C-4577-B346-6FA4D2EB6F02}" dt="2022-10-13T09:11:03.058" v="272" actId="20577"/>
          <ac:spMkLst>
            <pc:docMk/>
            <pc:sldMk cId="2803916281" sldId="2467"/>
            <ac:spMk id="5" creationId="{7AB4EEA5-2019-E9E3-6173-653700A40A5E}"/>
          </ac:spMkLst>
        </pc:spChg>
        <pc:spChg chg="del">
          <ac:chgData name="Kasper Hillgaard Mühlbach" userId="S::kahm@ds.dk::f565718c-f454-4ec8-8e2b-7f48c6796d07" providerId="AD" clId="Web-{496553EF-406C-4577-B346-6FA4D2EB6F02}" dt="2022-10-13T09:05:56.804" v="22"/>
          <ac:spMkLst>
            <pc:docMk/>
            <pc:sldMk cId="2803916281" sldId="2467"/>
            <ac:spMk id="6" creationId="{C0905985-67AD-558E-C03B-5DF114D309AF}"/>
          </ac:spMkLst>
        </pc:spChg>
        <pc:spChg chg="del">
          <ac:chgData name="Kasper Hillgaard Mühlbach" userId="S::kahm@ds.dk::f565718c-f454-4ec8-8e2b-7f48c6796d07" providerId="AD" clId="Web-{496553EF-406C-4577-B346-6FA4D2EB6F02}" dt="2022-10-13T09:05:56.804" v="22"/>
          <ac:spMkLst>
            <pc:docMk/>
            <pc:sldMk cId="2803916281" sldId="2467"/>
            <ac:spMk id="7" creationId="{6EAB9342-2135-70A1-A822-5671ACA201CB}"/>
          </ac:spMkLst>
        </pc:spChg>
        <pc:spChg chg="del">
          <ac:chgData name="Kasper Hillgaard Mühlbach" userId="S::kahm@ds.dk::f565718c-f454-4ec8-8e2b-7f48c6796d07" providerId="AD" clId="Web-{496553EF-406C-4577-B346-6FA4D2EB6F02}" dt="2022-10-13T09:05:56.804" v="22"/>
          <ac:spMkLst>
            <pc:docMk/>
            <pc:sldMk cId="2803916281" sldId="2467"/>
            <ac:spMk id="8" creationId="{3E4BE0FF-6AD8-C1CF-2FD7-2BC8A28F8491}"/>
          </ac:spMkLst>
        </pc:spChg>
        <pc:spChg chg="del">
          <ac:chgData name="Kasper Hillgaard Mühlbach" userId="S::kahm@ds.dk::f565718c-f454-4ec8-8e2b-7f48c6796d07" providerId="AD" clId="Web-{496553EF-406C-4577-B346-6FA4D2EB6F02}" dt="2022-10-13T09:05:56.804" v="22"/>
          <ac:spMkLst>
            <pc:docMk/>
            <pc:sldMk cId="2803916281" sldId="2467"/>
            <ac:spMk id="9" creationId="{CE53DCE2-90B3-4B51-C41D-05291C4065CE}"/>
          </ac:spMkLst>
        </pc:spChg>
        <pc:spChg chg="add">
          <ac:chgData name="Kasper Hillgaard Mühlbach" userId="S::kahm@ds.dk::f565718c-f454-4ec8-8e2b-7f48c6796d07" providerId="AD" clId="Web-{496553EF-406C-4577-B346-6FA4D2EB6F02}" dt="2022-10-13T09:10:07.963" v="245"/>
          <ac:spMkLst>
            <pc:docMk/>
            <pc:sldMk cId="2803916281" sldId="2467"/>
            <ac:spMk id="10" creationId="{09588DA8-065E-4F6F-8EFD-43104AB2E0CF}"/>
          </ac:spMkLst>
        </pc:spChg>
        <pc:spChg chg="add">
          <ac:chgData name="Kasper Hillgaard Mühlbach" userId="S::kahm@ds.dk::f565718c-f454-4ec8-8e2b-7f48c6796d07" providerId="AD" clId="Web-{496553EF-406C-4577-B346-6FA4D2EB6F02}" dt="2022-10-13T09:10:07.963" v="245"/>
          <ac:spMkLst>
            <pc:docMk/>
            <pc:sldMk cId="2803916281" sldId="2467"/>
            <ac:spMk id="12" creationId="{C4285719-470E-454C-AF62-8323075F1F5B}"/>
          </ac:spMkLst>
        </pc:spChg>
        <pc:spChg chg="add">
          <ac:chgData name="Kasper Hillgaard Mühlbach" userId="S::kahm@ds.dk::f565718c-f454-4ec8-8e2b-7f48c6796d07" providerId="AD" clId="Web-{496553EF-406C-4577-B346-6FA4D2EB6F02}" dt="2022-10-13T09:10:07.963" v="245"/>
          <ac:spMkLst>
            <pc:docMk/>
            <pc:sldMk cId="2803916281" sldId="2467"/>
            <ac:spMk id="14" creationId="{CD9FE4EF-C4D8-49A0-B2FF-81D8DB7D8A24}"/>
          </ac:spMkLst>
        </pc:spChg>
        <pc:spChg chg="add">
          <ac:chgData name="Kasper Hillgaard Mühlbach" userId="S::kahm@ds.dk::f565718c-f454-4ec8-8e2b-7f48c6796d07" providerId="AD" clId="Web-{496553EF-406C-4577-B346-6FA4D2EB6F02}" dt="2022-10-13T09:10:07.963" v="245"/>
          <ac:spMkLst>
            <pc:docMk/>
            <pc:sldMk cId="2803916281" sldId="2467"/>
            <ac:spMk id="16" creationId="{4300840D-0A0B-4512-BACA-B439D5B9C57C}"/>
          </ac:spMkLst>
        </pc:spChg>
        <pc:spChg chg="add">
          <ac:chgData name="Kasper Hillgaard Mühlbach" userId="S::kahm@ds.dk::f565718c-f454-4ec8-8e2b-7f48c6796d07" providerId="AD" clId="Web-{496553EF-406C-4577-B346-6FA4D2EB6F02}" dt="2022-10-13T09:10:07.963" v="245"/>
          <ac:spMkLst>
            <pc:docMk/>
            <pc:sldMk cId="2803916281" sldId="2467"/>
            <ac:spMk id="18" creationId="{D2B78728-A580-49A7-84F9-6EF6F583ADE0}"/>
          </ac:spMkLst>
        </pc:spChg>
        <pc:spChg chg="add">
          <ac:chgData name="Kasper Hillgaard Mühlbach" userId="S::kahm@ds.dk::f565718c-f454-4ec8-8e2b-7f48c6796d07" providerId="AD" clId="Web-{496553EF-406C-4577-B346-6FA4D2EB6F02}" dt="2022-10-13T09:10:07.963" v="245"/>
          <ac:spMkLst>
            <pc:docMk/>
            <pc:sldMk cId="2803916281" sldId="2467"/>
            <ac:spMk id="20" creationId="{38FAA1A1-D861-433F-88FA-1E9D6FD31D11}"/>
          </ac:spMkLst>
        </pc:spChg>
        <pc:spChg chg="add">
          <ac:chgData name="Kasper Hillgaard Mühlbach" userId="S::kahm@ds.dk::f565718c-f454-4ec8-8e2b-7f48c6796d07" providerId="AD" clId="Web-{496553EF-406C-4577-B346-6FA4D2EB6F02}" dt="2022-10-13T09:10:07.963" v="245"/>
          <ac:spMkLst>
            <pc:docMk/>
            <pc:sldMk cId="2803916281" sldId="2467"/>
            <ac:spMk id="22" creationId="{8D71EDA1-87BF-4D5D-AB79-F346FD19278A}"/>
          </ac:spMkLst>
        </pc:spChg>
      </pc:sldChg>
    </pc:docChg>
  </pc:docChgLst>
  <pc:docChgLst>
    <pc:chgData name="Mette Juul Sandager" userId="ee6a6d50-00df-40d6-99d1-b0c842e96d64" providerId="ADAL" clId="{54F96433-72D7-4B17-BAEE-90E07CAB75D3}"/>
    <pc:docChg chg="undo custSel addSld delSld modSld">
      <pc:chgData name="Mette Juul Sandager" userId="ee6a6d50-00df-40d6-99d1-b0c842e96d64" providerId="ADAL" clId="{54F96433-72D7-4B17-BAEE-90E07CAB75D3}" dt="2022-10-13T07:49:53.357" v="1680" actId="20577"/>
      <pc:docMkLst>
        <pc:docMk/>
      </pc:docMkLst>
      <pc:sldChg chg="modSp mod">
        <pc:chgData name="Mette Juul Sandager" userId="ee6a6d50-00df-40d6-99d1-b0c842e96d64" providerId="ADAL" clId="{54F96433-72D7-4B17-BAEE-90E07CAB75D3}" dt="2022-10-13T07:49:17.185" v="1659" actId="20577"/>
        <pc:sldMkLst>
          <pc:docMk/>
          <pc:sldMk cId="2843837054" sldId="2455"/>
        </pc:sldMkLst>
        <pc:spChg chg="mod">
          <ac:chgData name="Mette Juul Sandager" userId="ee6a6d50-00df-40d6-99d1-b0c842e96d64" providerId="ADAL" clId="{54F96433-72D7-4B17-BAEE-90E07CAB75D3}" dt="2022-10-13T07:49:17.185" v="1659" actId="20577"/>
          <ac:spMkLst>
            <pc:docMk/>
            <pc:sldMk cId="2843837054" sldId="2455"/>
            <ac:spMk id="4" creationId="{DBB7BF1E-B8AE-D422-E888-A4FA6D7B6A4D}"/>
          </ac:spMkLst>
        </pc:spChg>
      </pc:sldChg>
      <pc:sldChg chg="addSp delSp new del mod chgLayout">
        <pc:chgData name="Mette Juul Sandager" userId="ee6a6d50-00df-40d6-99d1-b0c842e96d64" providerId="ADAL" clId="{54F96433-72D7-4B17-BAEE-90E07CAB75D3}" dt="2022-10-13T06:57:11.664" v="1640" actId="47"/>
        <pc:sldMkLst>
          <pc:docMk/>
          <pc:sldMk cId="2645067743" sldId="2460"/>
        </pc:sldMkLst>
        <pc:spChg chg="del">
          <ac:chgData name="Mette Juul Sandager" userId="ee6a6d50-00df-40d6-99d1-b0c842e96d64" providerId="ADAL" clId="{54F96433-72D7-4B17-BAEE-90E07CAB75D3}" dt="2022-10-03T18:13:08.904" v="1" actId="700"/>
          <ac:spMkLst>
            <pc:docMk/>
            <pc:sldMk cId="2645067743" sldId="2460"/>
            <ac:spMk id="2" creationId="{7E8FAFD2-FF24-5ABB-474D-4186DC730237}"/>
          </ac:spMkLst>
        </pc:spChg>
        <pc:spChg chg="del">
          <ac:chgData name="Mette Juul Sandager" userId="ee6a6d50-00df-40d6-99d1-b0c842e96d64" providerId="ADAL" clId="{54F96433-72D7-4B17-BAEE-90E07CAB75D3}" dt="2022-10-03T18:13:08.904" v="1" actId="700"/>
          <ac:spMkLst>
            <pc:docMk/>
            <pc:sldMk cId="2645067743" sldId="2460"/>
            <ac:spMk id="3" creationId="{B0E25718-B865-65E7-84D7-E1576FD85632}"/>
          </ac:spMkLst>
        </pc:spChg>
        <pc:spChg chg="del">
          <ac:chgData name="Mette Juul Sandager" userId="ee6a6d50-00df-40d6-99d1-b0c842e96d64" providerId="ADAL" clId="{54F96433-72D7-4B17-BAEE-90E07CAB75D3}" dt="2022-10-03T18:13:08.904" v="1" actId="700"/>
          <ac:spMkLst>
            <pc:docMk/>
            <pc:sldMk cId="2645067743" sldId="2460"/>
            <ac:spMk id="4" creationId="{B1542F70-A14C-B891-1B61-361D38A151C7}"/>
          </ac:spMkLst>
        </pc:spChg>
        <pc:spChg chg="del">
          <ac:chgData name="Mette Juul Sandager" userId="ee6a6d50-00df-40d6-99d1-b0c842e96d64" providerId="ADAL" clId="{54F96433-72D7-4B17-BAEE-90E07CAB75D3}" dt="2022-10-03T18:13:08.904" v="1" actId="700"/>
          <ac:spMkLst>
            <pc:docMk/>
            <pc:sldMk cId="2645067743" sldId="2460"/>
            <ac:spMk id="5" creationId="{2438D29E-0C54-0A60-D49F-573ECF8074DC}"/>
          </ac:spMkLst>
        </pc:spChg>
        <pc:spChg chg="del">
          <ac:chgData name="Mette Juul Sandager" userId="ee6a6d50-00df-40d6-99d1-b0c842e96d64" providerId="ADAL" clId="{54F96433-72D7-4B17-BAEE-90E07CAB75D3}" dt="2022-10-03T18:13:08.904" v="1" actId="700"/>
          <ac:spMkLst>
            <pc:docMk/>
            <pc:sldMk cId="2645067743" sldId="2460"/>
            <ac:spMk id="6" creationId="{7C75A954-D830-F4E4-6809-BFB41B8DC095}"/>
          </ac:spMkLst>
        </pc:spChg>
        <pc:spChg chg="del">
          <ac:chgData name="Mette Juul Sandager" userId="ee6a6d50-00df-40d6-99d1-b0c842e96d64" providerId="ADAL" clId="{54F96433-72D7-4B17-BAEE-90E07CAB75D3}" dt="2022-10-03T18:13:08.904" v="1" actId="700"/>
          <ac:spMkLst>
            <pc:docMk/>
            <pc:sldMk cId="2645067743" sldId="2460"/>
            <ac:spMk id="7" creationId="{CC4B5A88-5C42-9E84-31E3-AE51FBEC3F3D}"/>
          </ac:spMkLst>
        </pc:spChg>
        <pc:spChg chg="del">
          <ac:chgData name="Mette Juul Sandager" userId="ee6a6d50-00df-40d6-99d1-b0c842e96d64" providerId="ADAL" clId="{54F96433-72D7-4B17-BAEE-90E07CAB75D3}" dt="2022-10-03T18:13:08.904" v="1" actId="700"/>
          <ac:spMkLst>
            <pc:docMk/>
            <pc:sldMk cId="2645067743" sldId="2460"/>
            <ac:spMk id="8" creationId="{A9E80296-68E4-FD91-5FFD-8F59AEA1864D}"/>
          </ac:spMkLst>
        </pc:spChg>
        <pc:spChg chg="del">
          <ac:chgData name="Mette Juul Sandager" userId="ee6a6d50-00df-40d6-99d1-b0c842e96d64" providerId="ADAL" clId="{54F96433-72D7-4B17-BAEE-90E07CAB75D3}" dt="2022-10-03T18:13:08.904" v="1" actId="700"/>
          <ac:spMkLst>
            <pc:docMk/>
            <pc:sldMk cId="2645067743" sldId="2460"/>
            <ac:spMk id="9" creationId="{B40A3B35-A37C-F6B1-FEF4-5D2E68D90FA5}"/>
          </ac:spMkLst>
        </pc:spChg>
        <pc:spChg chg="add">
          <ac:chgData name="Mette Juul Sandager" userId="ee6a6d50-00df-40d6-99d1-b0c842e96d64" providerId="ADAL" clId="{54F96433-72D7-4B17-BAEE-90E07CAB75D3}" dt="2022-10-04T07:45:41.244" v="2" actId="22"/>
          <ac:spMkLst>
            <pc:docMk/>
            <pc:sldMk cId="2645067743" sldId="2460"/>
            <ac:spMk id="11" creationId="{6D604137-DB05-3921-EA72-88CB001B7071}"/>
          </ac:spMkLst>
        </pc:spChg>
      </pc:sldChg>
      <pc:sldChg chg="addSp delSp modSp new mod modClrScheme chgLayout">
        <pc:chgData name="Mette Juul Sandager" userId="ee6a6d50-00df-40d6-99d1-b0c842e96d64" providerId="ADAL" clId="{54F96433-72D7-4B17-BAEE-90E07CAB75D3}" dt="2022-10-11T14:02:11.651" v="670" actId="1036"/>
        <pc:sldMkLst>
          <pc:docMk/>
          <pc:sldMk cId="2896590806" sldId="2461"/>
        </pc:sldMkLst>
        <pc:spChg chg="del">
          <ac:chgData name="Mette Juul Sandager" userId="ee6a6d50-00df-40d6-99d1-b0c842e96d64" providerId="ADAL" clId="{54F96433-72D7-4B17-BAEE-90E07CAB75D3}" dt="2022-10-10T10:04:01.117" v="4" actId="700"/>
          <ac:spMkLst>
            <pc:docMk/>
            <pc:sldMk cId="2896590806" sldId="2461"/>
            <ac:spMk id="2" creationId="{C1C67126-B700-AEE4-6463-2498A096BDDA}"/>
          </ac:spMkLst>
        </pc:spChg>
        <pc:spChg chg="del">
          <ac:chgData name="Mette Juul Sandager" userId="ee6a6d50-00df-40d6-99d1-b0c842e96d64" providerId="ADAL" clId="{54F96433-72D7-4B17-BAEE-90E07CAB75D3}" dt="2022-10-10T10:04:01.117" v="4" actId="700"/>
          <ac:spMkLst>
            <pc:docMk/>
            <pc:sldMk cId="2896590806" sldId="2461"/>
            <ac:spMk id="3" creationId="{BBB9B823-95CE-B183-D2CB-974E63D905C8}"/>
          </ac:spMkLst>
        </pc:spChg>
        <pc:spChg chg="del mod ord">
          <ac:chgData name="Mette Juul Sandager" userId="ee6a6d50-00df-40d6-99d1-b0c842e96d64" providerId="ADAL" clId="{54F96433-72D7-4B17-BAEE-90E07CAB75D3}" dt="2022-10-10T10:04:01.117" v="4" actId="700"/>
          <ac:spMkLst>
            <pc:docMk/>
            <pc:sldMk cId="2896590806" sldId="2461"/>
            <ac:spMk id="4" creationId="{BDC025B7-0A0D-5F74-4C07-DA70D5CE3E3D}"/>
          </ac:spMkLst>
        </pc:spChg>
        <pc:spChg chg="del">
          <ac:chgData name="Mette Juul Sandager" userId="ee6a6d50-00df-40d6-99d1-b0c842e96d64" providerId="ADAL" clId="{54F96433-72D7-4B17-BAEE-90E07CAB75D3}" dt="2022-10-10T10:04:01.117" v="4" actId="700"/>
          <ac:spMkLst>
            <pc:docMk/>
            <pc:sldMk cId="2896590806" sldId="2461"/>
            <ac:spMk id="5" creationId="{E493C725-2A5D-42DB-E858-E223B89B2C6F}"/>
          </ac:spMkLst>
        </pc:spChg>
        <pc:spChg chg="del">
          <ac:chgData name="Mette Juul Sandager" userId="ee6a6d50-00df-40d6-99d1-b0c842e96d64" providerId="ADAL" clId="{54F96433-72D7-4B17-BAEE-90E07CAB75D3}" dt="2022-10-10T10:04:01.117" v="4" actId="700"/>
          <ac:spMkLst>
            <pc:docMk/>
            <pc:sldMk cId="2896590806" sldId="2461"/>
            <ac:spMk id="6" creationId="{ADAA2647-570C-9841-7B3A-D905E83606D9}"/>
          </ac:spMkLst>
        </pc:spChg>
        <pc:spChg chg="del">
          <ac:chgData name="Mette Juul Sandager" userId="ee6a6d50-00df-40d6-99d1-b0c842e96d64" providerId="ADAL" clId="{54F96433-72D7-4B17-BAEE-90E07CAB75D3}" dt="2022-10-10T10:04:01.117" v="4" actId="700"/>
          <ac:spMkLst>
            <pc:docMk/>
            <pc:sldMk cId="2896590806" sldId="2461"/>
            <ac:spMk id="7" creationId="{4345717E-E1E8-4A8E-BF26-3DC6EE2CED0D}"/>
          </ac:spMkLst>
        </pc:spChg>
        <pc:spChg chg="del">
          <ac:chgData name="Mette Juul Sandager" userId="ee6a6d50-00df-40d6-99d1-b0c842e96d64" providerId="ADAL" clId="{54F96433-72D7-4B17-BAEE-90E07CAB75D3}" dt="2022-10-10T10:04:01.117" v="4" actId="700"/>
          <ac:spMkLst>
            <pc:docMk/>
            <pc:sldMk cId="2896590806" sldId="2461"/>
            <ac:spMk id="8" creationId="{17DEE82A-0BF0-F120-4320-25F700F66994}"/>
          </ac:spMkLst>
        </pc:spChg>
        <pc:spChg chg="del">
          <ac:chgData name="Mette Juul Sandager" userId="ee6a6d50-00df-40d6-99d1-b0c842e96d64" providerId="ADAL" clId="{54F96433-72D7-4B17-BAEE-90E07CAB75D3}" dt="2022-10-10T10:04:01.117" v="4" actId="700"/>
          <ac:spMkLst>
            <pc:docMk/>
            <pc:sldMk cId="2896590806" sldId="2461"/>
            <ac:spMk id="9" creationId="{1411B312-D0D6-5537-644B-79FE2605B614}"/>
          </ac:spMkLst>
        </pc:spChg>
        <pc:spChg chg="add mod ord">
          <ac:chgData name="Mette Juul Sandager" userId="ee6a6d50-00df-40d6-99d1-b0c842e96d64" providerId="ADAL" clId="{54F96433-72D7-4B17-BAEE-90E07CAB75D3}" dt="2022-10-11T08:53:38.606" v="344" actId="14100"/>
          <ac:spMkLst>
            <pc:docMk/>
            <pc:sldMk cId="2896590806" sldId="2461"/>
            <ac:spMk id="10" creationId="{FBBA8000-ED99-E23F-A208-2F39E0ACBA6C}"/>
          </ac:spMkLst>
        </pc:spChg>
        <pc:spChg chg="add del mod">
          <ac:chgData name="Mette Juul Sandager" userId="ee6a6d50-00df-40d6-99d1-b0c842e96d64" providerId="ADAL" clId="{54F96433-72D7-4B17-BAEE-90E07CAB75D3}" dt="2022-10-11T06:25:57.517" v="324" actId="478"/>
          <ac:spMkLst>
            <pc:docMk/>
            <pc:sldMk cId="2896590806" sldId="2461"/>
            <ac:spMk id="11" creationId="{627FDD68-3E5E-918E-4930-5239BE881F47}"/>
          </ac:spMkLst>
        </pc:spChg>
        <pc:spChg chg="add mod">
          <ac:chgData name="Mette Juul Sandager" userId="ee6a6d50-00df-40d6-99d1-b0c842e96d64" providerId="ADAL" clId="{54F96433-72D7-4B17-BAEE-90E07CAB75D3}" dt="2022-10-11T08:54:07.631" v="390" actId="20577"/>
          <ac:spMkLst>
            <pc:docMk/>
            <pc:sldMk cId="2896590806" sldId="2461"/>
            <ac:spMk id="14" creationId="{DCFB3AC9-F456-4986-7B5B-7A5A422E1BD1}"/>
          </ac:spMkLst>
        </pc:spChg>
        <pc:picChg chg="add mod modCrop">
          <ac:chgData name="Mette Juul Sandager" userId="ee6a6d50-00df-40d6-99d1-b0c842e96d64" providerId="ADAL" clId="{54F96433-72D7-4B17-BAEE-90E07CAB75D3}" dt="2022-10-11T14:02:11.651" v="670" actId="1036"/>
          <ac:picMkLst>
            <pc:docMk/>
            <pc:sldMk cId="2896590806" sldId="2461"/>
            <ac:picMk id="13" creationId="{21BD6B19-15F7-B564-B763-F5462743F47B}"/>
          </ac:picMkLst>
        </pc:picChg>
      </pc:sldChg>
      <pc:sldChg chg="addSp delSp modSp new mod">
        <pc:chgData name="Mette Juul Sandager" userId="ee6a6d50-00df-40d6-99d1-b0c842e96d64" providerId="ADAL" clId="{54F96433-72D7-4B17-BAEE-90E07CAB75D3}" dt="2022-10-13T06:57:03.284" v="1639" actId="20577"/>
        <pc:sldMkLst>
          <pc:docMk/>
          <pc:sldMk cId="2748096734" sldId="2462"/>
        </pc:sldMkLst>
        <pc:spChg chg="mod">
          <ac:chgData name="Mette Juul Sandager" userId="ee6a6d50-00df-40d6-99d1-b0c842e96d64" providerId="ADAL" clId="{54F96433-72D7-4B17-BAEE-90E07CAB75D3}" dt="2022-10-13T06:13:35.860" v="1282" actId="20577"/>
          <ac:spMkLst>
            <pc:docMk/>
            <pc:sldMk cId="2748096734" sldId="2462"/>
            <ac:spMk id="2" creationId="{A510FE5E-BA69-1066-2D3F-A0BFCE9407D6}"/>
          </ac:spMkLst>
        </pc:spChg>
        <pc:spChg chg="del">
          <ac:chgData name="Mette Juul Sandager" userId="ee6a6d50-00df-40d6-99d1-b0c842e96d64" providerId="ADAL" clId="{54F96433-72D7-4B17-BAEE-90E07CAB75D3}" dt="2022-10-13T06:24:54.163" v="1335" actId="478"/>
          <ac:spMkLst>
            <pc:docMk/>
            <pc:sldMk cId="2748096734" sldId="2462"/>
            <ac:spMk id="3" creationId="{F35641E7-D623-A606-9406-1B61098EBE97}"/>
          </ac:spMkLst>
        </pc:spChg>
        <pc:spChg chg="add mod">
          <ac:chgData name="Mette Juul Sandager" userId="ee6a6d50-00df-40d6-99d1-b0c842e96d64" providerId="ADAL" clId="{54F96433-72D7-4B17-BAEE-90E07CAB75D3}" dt="2022-10-13T06:57:03.284" v="1639" actId="20577"/>
          <ac:spMkLst>
            <pc:docMk/>
            <pc:sldMk cId="2748096734" sldId="2462"/>
            <ac:spMk id="5" creationId="{FA7EB2F5-C3B1-C075-99AA-CF3E9521CB9F}"/>
          </ac:spMkLst>
        </pc:spChg>
      </pc:sldChg>
      <pc:sldChg chg="addSp delSp modSp new mod">
        <pc:chgData name="Mette Juul Sandager" userId="ee6a6d50-00df-40d6-99d1-b0c842e96d64" providerId="ADAL" clId="{54F96433-72D7-4B17-BAEE-90E07CAB75D3}" dt="2022-10-11T14:36:12.277" v="709" actId="5793"/>
        <pc:sldMkLst>
          <pc:docMk/>
          <pc:sldMk cId="3842413782" sldId="2463"/>
        </pc:sldMkLst>
        <pc:spChg chg="mod">
          <ac:chgData name="Mette Juul Sandager" userId="ee6a6d50-00df-40d6-99d1-b0c842e96d64" providerId="ADAL" clId="{54F96433-72D7-4B17-BAEE-90E07CAB75D3}" dt="2022-10-11T09:03:46.595" v="474"/>
          <ac:spMkLst>
            <pc:docMk/>
            <pc:sldMk cId="3842413782" sldId="2463"/>
            <ac:spMk id="2" creationId="{5012D95B-A89F-C0B7-13A9-A6394AEF3D5C}"/>
          </ac:spMkLst>
        </pc:spChg>
        <pc:spChg chg="del">
          <ac:chgData name="Mette Juul Sandager" userId="ee6a6d50-00df-40d6-99d1-b0c842e96d64" providerId="ADAL" clId="{54F96433-72D7-4B17-BAEE-90E07CAB75D3}" dt="2022-10-11T08:58:26.007" v="423" actId="478"/>
          <ac:spMkLst>
            <pc:docMk/>
            <pc:sldMk cId="3842413782" sldId="2463"/>
            <ac:spMk id="3" creationId="{D1E9F2A7-EE25-D920-C6D1-425A1E4FCC96}"/>
          </ac:spMkLst>
        </pc:spChg>
        <pc:spChg chg="add mod">
          <ac:chgData name="Mette Juul Sandager" userId="ee6a6d50-00df-40d6-99d1-b0c842e96d64" providerId="ADAL" clId="{54F96433-72D7-4B17-BAEE-90E07CAB75D3}" dt="2022-10-11T14:36:12.277" v="709" actId="5793"/>
          <ac:spMkLst>
            <pc:docMk/>
            <pc:sldMk cId="3842413782" sldId="2463"/>
            <ac:spMk id="5" creationId="{7473B34E-4C82-E00B-9EE5-5019124A030E}"/>
          </ac:spMkLst>
        </pc:spChg>
        <pc:picChg chg="add mod">
          <ac:chgData name="Mette Juul Sandager" userId="ee6a6d50-00df-40d6-99d1-b0c842e96d64" providerId="ADAL" clId="{54F96433-72D7-4B17-BAEE-90E07CAB75D3}" dt="2022-10-11T14:15:46.292" v="673" actId="1076"/>
          <ac:picMkLst>
            <pc:docMk/>
            <pc:sldMk cId="3842413782" sldId="2463"/>
            <ac:picMk id="7" creationId="{CE2B6973-6504-213A-1878-7A9ABBB51245}"/>
          </ac:picMkLst>
        </pc:picChg>
      </pc:sldChg>
      <pc:sldChg chg="addSp delSp modSp new mod">
        <pc:chgData name="Mette Juul Sandager" userId="ee6a6d50-00df-40d6-99d1-b0c842e96d64" providerId="ADAL" clId="{54F96433-72D7-4B17-BAEE-90E07CAB75D3}" dt="2022-10-12T15:08:29.354" v="902" actId="14100"/>
        <pc:sldMkLst>
          <pc:docMk/>
          <pc:sldMk cId="1784664809" sldId="2464"/>
        </pc:sldMkLst>
        <pc:spChg chg="mod">
          <ac:chgData name="Mette Juul Sandager" userId="ee6a6d50-00df-40d6-99d1-b0c842e96d64" providerId="ADAL" clId="{54F96433-72D7-4B17-BAEE-90E07CAB75D3}" dt="2022-10-11T09:13:45.505" v="477" actId="108"/>
          <ac:spMkLst>
            <pc:docMk/>
            <pc:sldMk cId="1784664809" sldId="2464"/>
            <ac:spMk id="2" creationId="{970FD70B-1D59-8258-7B12-2F0CE8BF1AD6}"/>
          </ac:spMkLst>
        </pc:spChg>
        <pc:spChg chg="del">
          <ac:chgData name="Mette Juul Sandager" userId="ee6a6d50-00df-40d6-99d1-b0c842e96d64" providerId="ADAL" clId="{54F96433-72D7-4B17-BAEE-90E07CAB75D3}" dt="2022-10-12T14:22:36.007" v="725" actId="478"/>
          <ac:spMkLst>
            <pc:docMk/>
            <pc:sldMk cId="1784664809" sldId="2464"/>
            <ac:spMk id="3" creationId="{8A6E1502-1757-319D-88F7-85CBB65DE73D}"/>
          </ac:spMkLst>
        </pc:spChg>
        <pc:spChg chg="add del mod">
          <ac:chgData name="Mette Juul Sandager" userId="ee6a6d50-00df-40d6-99d1-b0c842e96d64" providerId="ADAL" clId="{54F96433-72D7-4B17-BAEE-90E07CAB75D3}" dt="2022-10-12T14:22:32.650" v="724"/>
          <ac:spMkLst>
            <pc:docMk/>
            <pc:sldMk cId="1784664809" sldId="2464"/>
            <ac:spMk id="9" creationId="{A0B916B0-499C-BB39-0F3A-192D57C9A625}"/>
          </ac:spMkLst>
        </pc:spChg>
        <pc:spChg chg="add mod">
          <ac:chgData name="Mette Juul Sandager" userId="ee6a6d50-00df-40d6-99d1-b0c842e96d64" providerId="ADAL" clId="{54F96433-72D7-4B17-BAEE-90E07CAB75D3}" dt="2022-10-12T15:07:33.094" v="790" actId="14100"/>
          <ac:spMkLst>
            <pc:docMk/>
            <pc:sldMk cId="1784664809" sldId="2464"/>
            <ac:spMk id="12" creationId="{AA4397B8-D794-4467-3A53-94B6D025004D}"/>
          </ac:spMkLst>
        </pc:spChg>
        <pc:spChg chg="add mod">
          <ac:chgData name="Mette Juul Sandager" userId="ee6a6d50-00df-40d6-99d1-b0c842e96d64" providerId="ADAL" clId="{54F96433-72D7-4B17-BAEE-90E07CAB75D3}" dt="2022-10-12T15:08:29.354" v="902" actId="14100"/>
          <ac:spMkLst>
            <pc:docMk/>
            <pc:sldMk cId="1784664809" sldId="2464"/>
            <ac:spMk id="13" creationId="{D8FE8127-2EEC-D91B-2919-624D57071D80}"/>
          </ac:spMkLst>
        </pc:spChg>
        <pc:picChg chg="add mod">
          <ac:chgData name="Mette Juul Sandager" userId="ee6a6d50-00df-40d6-99d1-b0c842e96d64" providerId="ADAL" clId="{54F96433-72D7-4B17-BAEE-90E07CAB75D3}" dt="2022-10-12T14:22:24.129" v="721" actId="1076"/>
          <ac:picMkLst>
            <pc:docMk/>
            <pc:sldMk cId="1784664809" sldId="2464"/>
            <ac:picMk id="6" creationId="{67A8146F-5424-5F7C-5413-FCC2B635B932}"/>
          </ac:picMkLst>
        </pc:picChg>
        <pc:picChg chg="add mod modCrop">
          <ac:chgData name="Mette Juul Sandager" userId="ee6a6d50-00df-40d6-99d1-b0c842e96d64" providerId="ADAL" clId="{54F96433-72D7-4B17-BAEE-90E07CAB75D3}" dt="2022-10-12T15:06:27.900" v="726" actId="1076"/>
          <ac:picMkLst>
            <pc:docMk/>
            <pc:sldMk cId="1784664809" sldId="2464"/>
            <ac:picMk id="8" creationId="{591D1CA5-174A-7849-8AF6-24F2284EF1D5}"/>
          </ac:picMkLst>
        </pc:picChg>
        <pc:cxnChg chg="add mod">
          <ac:chgData name="Mette Juul Sandager" userId="ee6a6d50-00df-40d6-99d1-b0c842e96d64" providerId="ADAL" clId="{54F96433-72D7-4B17-BAEE-90E07CAB75D3}" dt="2022-10-12T15:06:47.015" v="728" actId="13822"/>
          <ac:cxnSpMkLst>
            <pc:docMk/>
            <pc:sldMk cId="1784664809" sldId="2464"/>
            <ac:cxnSpMk id="11" creationId="{EC9C2272-619B-292B-046E-DF27CA79A7EE}"/>
          </ac:cxnSpMkLst>
        </pc:cxnChg>
        <pc:cxnChg chg="add mod">
          <ac:chgData name="Mette Juul Sandager" userId="ee6a6d50-00df-40d6-99d1-b0c842e96d64" providerId="ADAL" clId="{54F96433-72D7-4B17-BAEE-90E07CAB75D3}" dt="2022-10-12T15:07:47.752" v="794" actId="1076"/>
          <ac:cxnSpMkLst>
            <pc:docMk/>
            <pc:sldMk cId="1784664809" sldId="2464"/>
            <ac:cxnSpMk id="14" creationId="{83375447-8DE2-646B-73AF-4E2DD430CD72}"/>
          </ac:cxnSpMkLst>
        </pc:cxnChg>
      </pc:sldChg>
      <pc:sldChg chg="addSp delSp modSp add mod">
        <pc:chgData name="Mette Juul Sandager" userId="ee6a6d50-00df-40d6-99d1-b0c842e96d64" providerId="ADAL" clId="{54F96433-72D7-4B17-BAEE-90E07CAB75D3}" dt="2022-10-13T06:12:19.278" v="1216" actId="1076"/>
        <pc:sldMkLst>
          <pc:docMk/>
          <pc:sldMk cId="3019950408" sldId="2465"/>
        </pc:sldMkLst>
        <pc:spChg chg="mod">
          <ac:chgData name="Mette Juul Sandager" userId="ee6a6d50-00df-40d6-99d1-b0c842e96d64" providerId="ADAL" clId="{54F96433-72D7-4B17-BAEE-90E07CAB75D3}" dt="2022-10-12T15:11:41.276" v="950" actId="20577"/>
          <ac:spMkLst>
            <pc:docMk/>
            <pc:sldMk cId="3019950408" sldId="2465"/>
            <ac:spMk id="2" creationId="{5012D95B-A89F-C0B7-13A9-A6394AEF3D5C}"/>
          </ac:spMkLst>
        </pc:spChg>
        <pc:spChg chg="mod">
          <ac:chgData name="Mette Juul Sandager" userId="ee6a6d50-00df-40d6-99d1-b0c842e96d64" providerId="ADAL" clId="{54F96433-72D7-4B17-BAEE-90E07CAB75D3}" dt="2022-10-12T15:14:14.335" v="1214" actId="20577"/>
          <ac:spMkLst>
            <pc:docMk/>
            <pc:sldMk cId="3019950408" sldId="2465"/>
            <ac:spMk id="5" creationId="{7473B34E-4C82-E00B-9EE5-5019124A030E}"/>
          </ac:spMkLst>
        </pc:spChg>
        <pc:picChg chg="add mod">
          <ac:chgData name="Mette Juul Sandager" userId="ee6a6d50-00df-40d6-99d1-b0c842e96d64" providerId="ADAL" clId="{54F96433-72D7-4B17-BAEE-90E07CAB75D3}" dt="2022-10-13T06:12:19.278" v="1216" actId="1076"/>
          <ac:picMkLst>
            <pc:docMk/>
            <pc:sldMk cId="3019950408" sldId="2465"/>
            <ac:picMk id="6" creationId="{32235730-8F8D-C99F-6D11-4EF9F17F3E1C}"/>
          </ac:picMkLst>
        </pc:picChg>
        <pc:picChg chg="del">
          <ac:chgData name="Mette Juul Sandager" userId="ee6a6d50-00df-40d6-99d1-b0c842e96d64" providerId="ADAL" clId="{54F96433-72D7-4B17-BAEE-90E07CAB75D3}" dt="2022-10-12T15:11:18.854" v="904" actId="478"/>
          <ac:picMkLst>
            <pc:docMk/>
            <pc:sldMk cId="3019950408" sldId="2465"/>
            <ac:picMk id="7" creationId="{CE2B6973-6504-213A-1878-7A9ABBB51245}"/>
          </ac:picMkLst>
        </pc:picChg>
      </pc:sldChg>
      <pc:sldChg chg="modSp add mod">
        <pc:chgData name="Mette Juul Sandager" userId="ee6a6d50-00df-40d6-99d1-b0c842e96d64" providerId="ADAL" clId="{54F96433-72D7-4B17-BAEE-90E07CAB75D3}" dt="2022-10-13T07:49:53.357" v="1680" actId="20577"/>
        <pc:sldMkLst>
          <pc:docMk/>
          <pc:sldMk cId="3602255378" sldId="2466"/>
        </pc:sldMkLst>
        <pc:spChg chg="mod">
          <ac:chgData name="Mette Juul Sandager" userId="ee6a6d50-00df-40d6-99d1-b0c842e96d64" providerId="ADAL" clId="{54F96433-72D7-4B17-BAEE-90E07CAB75D3}" dt="2022-10-13T07:49:53.357" v="1680" actId="20577"/>
          <ac:spMkLst>
            <pc:docMk/>
            <pc:sldMk cId="3602255378" sldId="2466"/>
            <ac:spMk id="2" creationId="{A510FE5E-BA69-1066-2D3F-A0BFCE9407D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anskstandard-my.sharepoint.com/personal/kahm_ds_dk/Documents/Dokumenter/MSS%20SDG/Data%20of%20surveys/Konsolideret%20datas&#230;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anskstandard-my.sharepoint.com/personal/kahm_ds_dk/Documents/Dokumenter/MSS%20SDG/Data%20of%20surveys/Konsolideret%20datas&#230;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anskstandard-my.sharepoint.com/personal/kahm_ds_dk/Documents/Dokumenter/MSS%20SDG/Data%20of%20surveys/Konsolideret%20datas&#230;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nskstandard-my.sharepoint.com/personal/kahm_ds_dk/Documents/Dokumenter/MSS%20SDG/Data%20of%20surveys/Konsolideret%20datas&#230;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anskstandard-my.sharepoint.com/personal/kahm_ds_dk/Documents/Dokumenter/MSS%20SDG/Data%20of%20surveys/Konsolideret%20datas&#230;t.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da-DK" b="0"/>
              <a:t>Geography of surveyed organizations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449-485D-96A8-05E62F0E60BE}"/>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449-485D-96A8-05E62F0E60BE}"/>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449-485D-96A8-05E62F0E60B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B449-485D-96A8-05E62F0E60B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'Is your company global, regioal'!$A$2:$A$5</c:f>
              <c:strCache>
                <c:ptCount val="4"/>
                <c:pt idx="0">
                  <c:v>Local</c:v>
                </c:pt>
                <c:pt idx="1">
                  <c:v>Regional</c:v>
                </c:pt>
                <c:pt idx="2">
                  <c:v>Global</c:v>
                </c:pt>
                <c:pt idx="3">
                  <c:v>Other</c:v>
                </c:pt>
              </c:strCache>
            </c:strRef>
          </c:cat>
          <c:val>
            <c:numRef>
              <c:f>'Is your company global, regioal'!$F$2:$F$5</c:f>
              <c:numCache>
                <c:formatCode>General</c:formatCode>
                <c:ptCount val="4"/>
                <c:pt idx="0">
                  <c:v>70</c:v>
                </c:pt>
                <c:pt idx="1">
                  <c:v>64</c:v>
                </c:pt>
                <c:pt idx="2">
                  <c:v>91</c:v>
                </c:pt>
                <c:pt idx="3">
                  <c:v>3</c:v>
                </c:pt>
              </c:numCache>
            </c:numRef>
          </c:val>
          <c:extLst>
            <c:ext xmlns:c16="http://schemas.microsoft.com/office/drawing/2014/chart" uri="{C3380CC4-5D6E-409C-BE32-E72D297353CC}">
              <c16:uniqueId val="{00000008-B449-485D-96A8-05E62F0E60B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Do you see the SDGs becoming  more relevant for your business in the future?</a:t>
            </a:r>
            <a:endParaRPr lang="da-DK"/>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da-DK"/>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'Do you see the SDGs becoming  m'!$A$2:$A$6</c:f>
              <c:strCache>
                <c:ptCount val="5"/>
                <c:pt idx="0">
                  <c:v>Not at all</c:v>
                </c:pt>
                <c:pt idx="1">
                  <c:v>To a minor degree</c:v>
                </c:pt>
                <c:pt idx="2">
                  <c:v>To some degree</c:v>
                </c:pt>
                <c:pt idx="3">
                  <c:v>To a high degree</c:v>
                </c:pt>
                <c:pt idx="4">
                  <c:v>To a very high degree</c:v>
                </c:pt>
              </c:strCache>
            </c:strRef>
          </c:cat>
          <c:val>
            <c:numRef>
              <c:f>'Do you see the SDGs becoming  m'!$F$2:$F$6</c:f>
              <c:numCache>
                <c:formatCode>General</c:formatCode>
                <c:ptCount val="5"/>
                <c:pt idx="0">
                  <c:v>5</c:v>
                </c:pt>
                <c:pt idx="1">
                  <c:v>6</c:v>
                </c:pt>
                <c:pt idx="2">
                  <c:v>30</c:v>
                </c:pt>
                <c:pt idx="3">
                  <c:v>101</c:v>
                </c:pt>
                <c:pt idx="4">
                  <c:v>71</c:v>
                </c:pt>
              </c:numCache>
            </c:numRef>
          </c:val>
          <c:extLst>
            <c:ext xmlns:c16="http://schemas.microsoft.com/office/drawing/2014/chart" uri="{C3380CC4-5D6E-409C-BE32-E72D297353CC}">
              <c16:uniqueId val="{00000000-ED8F-419F-A056-DF9C34CA6EE9}"/>
            </c:ext>
          </c:extLst>
        </c:ser>
        <c:dLbls>
          <c:dLblPos val="inEnd"/>
          <c:showLegendKey val="0"/>
          <c:showVal val="1"/>
          <c:showCatName val="0"/>
          <c:showSerName val="0"/>
          <c:showPercent val="0"/>
          <c:showBubbleSize val="0"/>
        </c:dLbls>
        <c:gapWidth val="41"/>
        <c:axId val="792845240"/>
        <c:axId val="792845568"/>
      </c:barChart>
      <c:catAx>
        <c:axId val="7928452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da-DK"/>
          </a:p>
        </c:txPr>
        <c:crossAx val="792845568"/>
        <c:crosses val="autoZero"/>
        <c:auto val="1"/>
        <c:lblAlgn val="ctr"/>
        <c:lblOffset val="100"/>
        <c:noMultiLvlLbl val="0"/>
      </c:catAx>
      <c:valAx>
        <c:axId val="792845568"/>
        <c:scaling>
          <c:orientation val="minMax"/>
        </c:scaling>
        <c:delete val="1"/>
        <c:axPos val="l"/>
        <c:numFmt formatCode="General" sourceLinked="1"/>
        <c:majorTickMark val="none"/>
        <c:minorTickMark val="none"/>
        <c:tickLblPos val="nextTo"/>
        <c:crossAx val="792845240"/>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Do you experience increasing demands from customers for transparency and trustworthiness in relation to sustainability issues regarding  products/services and through the supply chain?</a:t>
            </a:r>
            <a:endParaRPr lang="da-DK"/>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da-DK"/>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'Do you experience increasing de'!$A$2:$A$6</c:f>
              <c:strCache>
                <c:ptCount val="5"/>
                <c:pt idx="0">
                  <c:v>Not at all</c:v>
                </c:pt>
                <c:pt idx="1">
                  <c:v>To a minor degree</c:v>
                </c:pt>
                <c:pt idx="2">
                  <c:v>To some degree</c:v>
                </c:pt>
                <c:pt idx="3">
                  <c:v>To a high degree</c:v>
                </c:pt>
                <c:pt idx="4">
                  <c:v>To a very high degree</c:v>
                </c:pt>
              </c:strCache>
            </c:strRef>
          </c:cat>
          <c:val>
            <c:numRef>
              <c:f>'Do you experience increasing de'!$F$2:$F$6</c:f>
              <c:numCache>
                <c:formatCode>General</c:formatCode>
                <c:ptCount val="5"/>
                <c:pt idx="0">
                  <c:v>9</c:v>
                </c:pt>
                <c:pt idx="1">
                  <c:v>15</c:v>
                </c:pt>
                <c:pt idx="2">
                  <c:v>52</c:v>
                </c:pt>
                <c:pt idx="3">
                  <c:v>86</c:v>
                </c:pt>
                <c:pt idx="4">
                  <c:v>50</c:v>
                </c:pt>
              </c:numCache>
            </c:numRef>
          </c:val>
          <c:extLst>
            <c:ext xmlns:c16="http://schemas.microsoft.com/office/drawing/2014/chart" uri="{C3380CC4-5D6E-409C-BE32-E72D297353CC}">
              <c16:uniqueId val="{00000000-8D59-4844-BA62-D62BF77AA88D}"/>
            </c:ext>
          </c:extLst>
        </c:ser>
        <c:dLbls>
          <c:dLblPos val="inEnd"/>
          <c:showLegendKey val="0"/>
          <c:showVal val="1"/>
          <c:showCatName val="0"/>
          <c:showSerName val="0"/>
          <c:showPercent val="0"/>
          <c:showBubbleSize val="0"/>
        </c:dLbls>
        <c:gapWidth val="41"/>
        <c:axId val="413030920"/>
        <c:axId val="413034200"/>
      </c:barChart>
      <c:catAx>
        <c:axId val="4130309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da-DK"/>
          </a:p>
        </c:txPr>
        <c:crossAx val="413034200"/>
        <c:crosses val="autoZero"/>
        <c:auto val="1"/>
        <c:lblAlgn val="ctr"/>
        <c:lblOffset val="100"/>
        <c:noMultiLvlLbl val="0"/>
      </c:catAx>
      <c:valAx>
        <c:axId val="413034200"/>
        <c:scaling>
          <c:orientation val="minMax"/>
        </c:scaling>
        <c:delete val="1"/>
        <c:axPos val="l"/>
        <c:numFmt formatCode="General" sourceLinked="1"/>
        <c:majorTickMark val="none"/>
        <c:minorTickMark val="none"/>
        <c:tickLblPos val="nextTo"/>
        <c:crossAx val="413030920"/>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Do you see any advantages of having an ISO standard helping organizations establish a management system addressing the most important SDGs for their businesses?</a:t>
            </a:r>
            <a:endParaRPr lang="da-DK"/>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da-DK"/>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'Do you see any advantages of ha'!$A$2:$A$3</c:f>
              <c:strCache>
                <c:ptCount val="2"/>
                <c:pt idx="0">
                  <c:v>Yes</c:v>
                </c:pt>
                <c:pt idx="1">
                  <c:v>No</c:v>
                </c:pt>
              </c:strCache>
            </c:strRef>
          </c:cat>
          <c:val>
            <c:numRef>
              <c:f>'Do you see any advantages of ha'!$F$2:$F$3</c:f>
              <c:numCache>
                <c:formatCode>General</c:formatCode>
                <c:ptCount val="2"/>
                <c:pt idx="0">
                  <c:v>177</c:v>
                </c:pt>
                <c:pt idx="1">
                  <c:v>21</c:v>
                </c:pt>
              </c:numCache>
            </c:numRef>
          </c:val>
          <c:extLst>
            <c:ext xmlns:c16="http://schemas.microsoft.com/office/drawing/2014/chart" uri="{C3380CC4-5D6E-409C-BE32-E72D297353CC}">
              <c16:uniqueId val="{00000000-351D-4F47-9B2C-405E89DA451C}"/>
            </c:ext>
          </c:extLst>
        </c:ser>
        <c:dLbls>
          <c:dLblPos val="inEnd"/>
          <c:showLegendKey val="0"/>
          <c:showVal val="1"/>
          <c:showCatName val="0"/>
          <c:showSerName val="0"/>
          <c:showPercent val="0"/>
          <c:showBubbleSize val="0"/>
        </c:dLbls>
        <c:gapWidth val="41"/>
        <c:axId val="792791520"/>
        <c:axId val="792785944"/>
      </c:barChart>
      <c:catAx>
        <c:axId val="7927915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da-DK"/>
          </a:p>
        </c:txPr>
        <c:crossAx val="792785944"/>
        <c:crosses val="autoZero"/>
        <c:auto val="1"/>
        <c:lblAlgn val="ctr"/>
        <c:lblOffset val="100"/>
        <c:noMultiLvlLbl val="0"/>
      </c:catAx>
      <c:valAx>
        <c:axId val="792785944"/>
        <c:scaling>
          <c:orientation val="minMax"/>
        </c:scaling>
        <c:delete val="1"/>
        <c:axPos val="l"/>
        <c:numFmt formatCode="General" sourceLinked="1"/>
        <c:majorTickMark val="none"/>
        <c:minorTickMark val="none"/>
        <c:tickLblPos val="nextTo"/>
        <c:crossAx val="792791520"/>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b="0"/>
              <a:t>Would you or someone in your company consider being a part of a technical committee under Danish Standard to facilitate the development of the standard?</a:t>
            </a:r>
            <a:endParaRPr lang="da-DK" b="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da-DK"/>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24F-4BB6-81D8-CA9745AB22A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24F-4BB6-81D8-CA9745AB22A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24F-4BB6-81D8-CA9745AB22A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a-DK"/>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'Financial support'!$A$2:$A$4</c:f>
              <c:strCache>
                <c:ptCount val="3"/>
                <c:pt idx="0">
                  <c:v>No</c:v>
                </c:pt>
                <c:pt idx="1">
                  <c:v>Yes</c:v>
                </c:pt>
                <c:pt idx="2">
                  <c:v>And willing to spend 2000-7000€ pr. year</c:v>
                </c:pt>
              </c:strCache>
            </c:strRef>
          </c:cat>
          <c:val>
            <c:numRef>
              <c:f>'Financial support'!$F$2:$F$4</c:f>
              <c:numCache>
                <c:formatCode>General</c:formatCode>
                <c:ptCount val="3"/>
                <c:pt idx="0">
                  <c:v>64</c:v>
                </c:pt>
                <c:pt idx="1">
                  <c:v>43</c:v>
                </c:pt>
                <c:pt idx="2">
                  <c:v>15</c:v>
                </c:pt>
              </c:numCache>
            </c:numRef>
          </c:val>
          <c:extLst>
            <c:ext xmlns:c16="http://schemas.microsoft.com/office/drawing/2014/chart" uri="{C3380CC4-5D6E-409C-BE32-E72D297353CC}">
              <c16:uniqueId val="{00000006-E24F-4BB6-81D8-CA9745AB22A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da-DK"/>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5.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A8ABA-BB08-466B-9EE6-098BFAC3B3E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1057B5B-122B-43F0-90DC-147D41D5C075}">
      <dgm:prSet/>
      <dgm:spPr/>
      <dgm:t>
        <a:bodyPr/>
        <a:lstStyle/>
        <a:p>
          <a:pPr>
            <a:lnSpc>
              <a:spcPct val="100000"/>
            </a:lnSpc>
          </a:pPr>
          <a:r>
            <a:rPr lang="en-US"/>
            <a:t>The MSS aims to help organizations define select </a:t>
          </a:r>
          <a:r>
            <a:rPr lang="en-US" b="1"/>
            <a:t>relevant</a:t>
          </a:r>
          <a:r>
            <a:rPr lang="en-US"/>
            <a:t> SDGs, establish objectives, set the requirements, and achieve the intended outcomes of its SDG management system, which provides value for the society, the organization itself and interested parties. If deployed by a significant share of organizations already certified or complying to an existing MSS, it will have a huge impact on contribution to SDGs</a:t>
          </a:r>
        </a:p>
      </dgm:t>
    </dgm:pt>
    <dgm:pt modelId="{840F8BD6-D5C2-4DA1-86DA-49D9CAEC895A}" type="parTrans" cxnId="{40DF37B8-D2CD-42D6-BB5C-0511AFAA75CF}">
      <dgm:prSet/>
      <dgm:spPr/>
      <dgm:t>
        <a:bodyPr/>
        <a:lstStyle/>
        <a:p>
          <a:endParaRPr lang="en-US"/>
        </a:p>
      </dgm:t>
    </dgm:pt>
    <dgm:pt modelId="{BBF6E851-5F2F-4D79-A416-8F17DA4FDFC6}" type="sibTrans" cxnId="{40DF37B8-D2CD-42D6-BB5C-0511AFAA75CF}">
      <dgm:prSet/>
      <dgm:spPr/>
      <dgm:t>
        <a:bodyPr/>
        <a:lstStyle/>
        <a:p>
          <a:endParaRPr lang="en-US"/>
        </a:p>
      </dgm:t>
    </dgm:pt>
    <dgm:pt modelId="{CA7C3F5B-5ED1-492A-8457-D669D1CAB3A4}">
      <dgm:prSet/>
      <dgm:spPr/>
      <dgm:t>
        <a:bodyPr/>
        <a:lstStyle/>
        <a:p>
          <a:pPr>
            <a:lnSpc>
              <a:spcPct val="100000"/>
            </a:lnSpc>
          </a:pPr>
          <a:r>
            <a:rPr lang="en-US"/>
            <a:t>While other MSSs provide confidence in an organization’s products, services, environmental issues, and compliance this MSS will provide a framework for organization’s ability to define and deliver according to a sustainable strategy based on the SDGs and thereby create the foundation for transparent and fact based non-financial SDG- and ESG-reporting.  </a:t>
          </a:r>
        </a:p>
      </dgm:t>
    </dgm:pt>
    <dgm:pt modelId="{D92CE05E-4FE7-48DC-9438-FBD7634DCCB6}" type="parTrans" cxnId="{B9AC9443-0D91-4D08-8F92-165347A7AC72}">
      <dgm:prSet/>
      <dgm:spPr/>
      <dgm:t>
        <a:bodyPr/>
        <a:lstStyle/>
        <a:p>
          <a:endParaRPr lang="en-US"/>
        </a:p>
      </dgm:t>
    </dgm:pt>
    <dgm:pt modelId="{034EF18E-2252-46F6-B742-B1633DF5441A}" type="sibTrans" cxnId="{B9AC9443-0D91-4D08-8F92-165347A7AC72}">
      <dgm:prSet/>
      <dgm:spPr/>
      <dgm:t>
        <a:bodyPr/>
        <a:lstStyle/>
        <a:p>
          <a:endParaRPr lang="en-US"/>
        </a:p>
      </dgm:t>
    </dgm:pt>
    <dgm:pt modelId="{D1FDC366-21EA-4D33-8671-94C818AA21F8}" type="pres">
      <dgm:prSet presAssocID="{6ABA8ABA-BB08-466B-9EE6-098BFAC3B3E5}" presName="root" presStyleCnt="0">
        <dgm:presLayoutVars>
          <dgm:dir/>
          <dgm:resizeHandles val="exact"/>
        </dgm:presLayoutVars>
      </dgm:prSet>
      <dgm:spPr/>
    </dgm:pt>
    <dgm:pt modelId="{9123DF60-9007-45BD-8D6A-5A8AF2526703}" type="pres">
      <dgm:prSet presAssocID="{C1057B5B-122B-43F0-90DC-147D41D5C075}" presName="compNode" presStyleCnt="0"/>
      <dgm:spPr/>
    </dgm:pt>
    <dgm:pt modelId="{1C17733E-4CA1-40FA-BD20-F16B283D6205}" type="pres">
      <dgm:prSet presAssocID="{C1057B5B-122B-43F0-90DC-147D41D5C075}" presName="bgRect" presStyleLbl="bgShp" presStyleIdx="0" presStyleCnt="2"/>
      <dgm:spPr/>
    </dgm:pt>
    <dgm:pt modelId="{C2D24AD0-F082-46FB-8BB5-4AE251FB3531}" type="pres">
      <dgm:prSet presAssocID="{C1057B5B-122B-43F0-90DC-147D41D5C07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26CE55C0-3105-422F-878F-76AAE1F82535}" type="pres">
      <dgm:prSet presAssocID="{C1057B5B-122B-43F0-90DC-147D41D5C075}" presName="spaceRect" presStyleCnt="0"/>
      <dgm:spPr/>
    </dgm:pt>
    <dgm:pt modelId="{640FFF7E-9D0F-424F-AE37-7CE467EB65F9}" type="pres">
      <dgm:prSet presAssocID="{C1057B5B-122B-43F0-90DC-147D41D5C075}" presName="parTx" presStyleLbl="revTx" presStyleIdx="0" presStyleCnt="2">
        <dgm:presLayoutVars>
          <dgm:chMax val="0"/>
          <dgm:chPref val="0"/>
        </dgm:presLayoutVars>
      </dgm:prSet>
      <dgm:spPr/>
    </dgm:pt>
    <dgm:pt modelId="{265C01B3-70BB-4F19-8252-3B2404AB1DE3}" type="pres">
      <dgm:prSet presAssocID="{BBF6E851-5F2F-4D79-A416-8F17DA4FDFC6}" presName="sibTrans" presStyleCnt="0"/>
      <dgm:spPr/>
    </dgm:pt>
    <dgm:pt modelId="{5478CB4D-4A78-4EB3-9626-846F521445EB}" type="pres">
      <dgm:prSet presAssocID="{CA7C3F5B-5ED1-492A-8457-D669D1CAB3A4}" presName="compNode" presStyleCnt="0"/>
      <dgm:spPr/>
    </dgm:pt>
    <dgm:pt modelId="{3F33462A-4934-478E-B6E8-743082FEC2BF}" type="pres">
      <dgm:prSet presAssocID="{CA7C3F5B-5ED1-492A-8457-D669D1CAB3A4}" presName="bgRect" presStyleLbl="bgShp" presStyleIdx="1" presStyleCnt="2"/>
      <dgm:spPr/>
    </dgm:pt>
    <dgm:pt modelId="{C9962D34-F3C4-4E09-965D-ABD42F8EDE38}" type="pres">
      <dgm:prSet presAssocID="{CA7C3F5B-5ED1-492A-8457-D669D1CAB3A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ndhjul"/>
        </a:ext>
      </dgm:extLst>
    </dgm:pt>
    <dgm:pt modelId="{A2662B59-4F18-4432-9FDA-E490F2E4E8C3}" type="pres">
      <dgm:prSet presAssocID="{CA7C3F5B-5ED1-492A-8457-D669D1CAB3A4}" presName="spaceRect" presStyleCnt="0"/>
      <dgm:spPr/>
    </dgm:pt>
    <dgm:pt modelId="{76069BE4-AEFE-4483-88F6-5602AD538758}" type="pres">
      <dgm:prSet presAssocID="{CA7C3F5B-5ED1-492A-8457-D669D1CAB3A4}" presName="parTx" presStyleLbl="revTx" presStyleIdx="1" presStyleCnt="2">
        <dgm:presLayoutVars>
          <dgm:chMax val="0"/>
          <dgm:chPref val="0"/>
        </dgm:presLayoutVars>
      </dgm:prSet>
      <dgm:spPr/>
    </dgm:pt>
  </dgm:ptLst>
  <dgm:cxnLst>
    <dgm:cxn modelId="{B9AC9443-0D91-4D08-8F92-165347A7AC72}" srcId="{6ABA8ABA-BB08-466B-9EE6-098BFAC3B3E5}" destId="{CA7C3F5B-5ED1-492A-8457-D669D1CAB3A4}" srcOrd="1" destOrd="0" parTransId="{D92CE05E-4FE7-48DC-9438-FBD7634DCCB6}" sibTransId="{034EF18E-2252-46F6-B742-B1633DF5441A}"/>
    <dgm:cxn modelId="{FF1D1069-ED66-45A1-ACCF-9777069634DE}" type="presOf" srcId="{C1057B5B-122B-43F0-90DC-147D41D5C075}" destId="{640FFF7E-9D0F-424F-AE37-7CE467EB65F9}" srcOrd="0" destOrd="0" presId="urn:microsoft.com/office/officeart/2018/2/layout/IconVerticalSolidList"/>
    <dgm:cxn modelId="{9E5D6852-D091-45EC-864C-4BD0A2F4236C}" type="presOf" srcId="{6ABA8ABA-BB08-466B-9EE6-098BFAC3B3E5}" destId="{D1FDC366-21EA-4D33-8671-94C818AA21F8}" srcOrd="0" destOrd="0" presId="urn:microsoft.com/office/officeart/2018/2/layout/IconVerticalSolidList"/>
    <dgm:cxn modelId="{9841F397-C5C7-4962-896E-CD93C8580193}" type="presOf" srcId="{CA7C3F5B-5ED1-492A-8457-D669D1CAB3A4}" destId="{76069BE4-AEFE-4483-88F6-5602AD538758}" srcOrd="0" destOrd="0" presId="urn:microsoft.com/office/officeart/2018/2/layout/IconVerticalSolidList"/>
    <dgm:cxn modelId="{40DF37B8-D2CD-42D6-BB5C-0511AFAA75CF}" srcId="{6ABA8ABA-BB08-466B-9EE6-098BFAC3B3E5}" destId="{C1057B5B-122B-43F0-90DC-147D41D5C075}" srcOrd="0" destOrd="0" parTransId="{840F8BD6-D5C2-4DA1-86DA-49D9CAEC895A}" sibTransId="{BBF6E851-5F2F-4D79-A416-8F17DA4FDFC6}"/>
    <dgm:cxn modelId="{2D84178C-9B28-4A39-AB2B-9BA82B210A95}" type="presParOf" srcId="{D1FDC366-21EA-4D33-8671-94C818AA21F8}" destId="{9123DF60-9007-45BD-8D6A-5A8AF2526703}" srcOrd="0" destOrd="0" presId="urn:microsoft.com/office/officeart/2018/2/layout/IconVerticalSolidList"/>
    <dgm:cxn modelId="{6E33BA78-FDC4-4DCB-BBEB-F1F3362D4EF0}" type="presParOf" srcId="{9123DF60-9007-45BD-8D6A-5A8AF2526703}" destId="{1C17733E-4CA1-40FA-BD20-F16B283D6205}" srcOrd="0" destOrd="0" presId="urn:microsoft.com/office/officeart/2018/2/layout/IconVerticalSolidList"/>
    <dgm:cxn modelId="{937603D7-9B42-445D-9B36-D775D8452080}" type="presParOf" srcId="{9123DF60-9007-45BD-8D6A-5A8AF2526703}" destId="{C2D24AD0-F082-46FB-8BB5-4AE251FB3531}" srcOrd="1" destOrd="0" presId="urn:microsoft.com/office/officeart/2018/2/layout/IconVerticalSolidList"/>
    <dgm:cxn modelId="{85ADB9C5-B121-40B3-A39E-11F337F381F5}" type="presParOf" srcId="{9123DF60-9007-45BD-8D6A-5A8AF2526703}" destId="{26CE55C0-3105-422F-878F-76AAE1F82535}" srcOrd="2" destOrd="0" presId="urn:microsoft.com/office/officeart/2018/2/layout/IconVerticalSolidList"/>
    <dgm:cxn modelId="{D187ADC2-DAF9-4283-BA24-B6801A2494F2}" type="presParOf" srcId="{9123DF60-9007-45BD-8D6A-5A8AF2526703}" destId="{640FFF7E-9D0F-424F-AE37-7CE467EB65F9}" srcOrd="3" destOrd="0" presId="urn:microsoft.com/office/officeart/2018/2/layout/IconVerticalSolidList"/>
    <dgm:cxn modelId="{F231DA59-F2A3-4AE4-86D9-13C33DBC55BC}" type="presParOf" srcId="{D1FDC366-21EA-4D33-8671-94C818AA21F8}" destId="{265C01B3-70BB-4F19-8252-3B2404AB1DE3}" srcOrd="1" destOrd="0" presId="urn:microsoft.com/office/officeart/2018/2/layout/IconVerticalSolidList"/>
    <dgm:cxn modelId="{A2F01014-8B8E-4F9F-A1CB-F7BF7596F352}" type="presParOf" srcId="{D1FDC366-21EA-4D33-8671-94C818AA21F8}" destId="{5478CB4D-4A78-4EB3-9626-846F521445EB}" srcOrd="2" destOrd="0" presId="urn:microsoft.com/office/officeart/2018/2/layout/IconVerticalSolidList"/>
    <dgm:cxn modelId="{A913BE69-E9EC-4F28-8476-FA18F9839B87}" type="presParOf" srcId="{5478CB4D-4A78-4EB3-9626-846F521445EB}" destId="{3F33462A-4934-478E-B6E8-743082FEC2BF}" srcOrd="0" destOrd="0" presId="urn:microsoft.com/office/officeart/2018/2/layout/IconVerticalSolidList"/>
    <dgm:cxn modelId="{2CB957BF-2F33-4151-AC03-E192DFE26546}" type="presParOf" srcId="{5478CB4D-4A78-4EB3-9626-846F521445EB}" destId="{C9962D34-F3C4-4E09-965D-ABD42F8EDE38}" srcOrd="1" destOrd="0" presId="urn:microsoft.com/office/officeart/2018/2/layout/IconVerticalSolidList"/>
    <dgm:cxn modelId="{3734EE5C-CA17-4213-8F2B-732B3000BEBF}" type="presParOf" srcId="{5478CB4D-4A78-4EB3-9626-846F521445EB}" destId="{A2662B59-4F18-4432-9FDA-E490F2E4E8C3}" srcOrd="2" destOrd="0" presId="urn:microsoft.com/office/officeart/2018/2/layout/IconVerticalSolidList"/>
    <dgm:cxn modelId="{9AE8F094-D8C9-435A-BD03-C0005A574B70}" type="presParOf" srcId="{5478CB4D-4A78-4EB3-9626-846F521445EB}" destId="{76069BE4-AEFE-4483-88F6-5602AD53875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7B1D78-FFC7-444C-9578-1F51278BCA7F}"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6EEF9679-006D-44CF-83F7-9A906188F901}">
      <dgm:prSet/>
      <dgm:spPr/>
      <dgm:t>
        <a:bodyPr/>
        <a:lstStyle/>
        <a:p>
          <a:r>
            <a:rPr lang="da-DK"/>
            <a:t>Could we imagine a MSS taking over the position of 9001?</a:t>
          </a:r>
          <a:endParaRPr lang="en-US"/>
        </a:p>
      </dgm:t>
    </dgm:pt>
    <dgm:pt modelId="{0EC0D084-4AC1-49DA-B9F7-3AF00ECF07C7}" type="parTrans" cxnId="{F75A50AD-08E7-4A63-9466-57168257FE5C}">
      <dgm:prSet/>
      <dgm:spPr/>
      <dgm:t>
        <a:bodyPr/>
        <a:lstStyle/>
        <a:p>
          <a:endParaRPr lang="en-US"/>
        </a:p>
      </dgm:t>
    </dgm:pt>
    <dgm:pt modelId="{3F03E5B1-0EC0-405E-9A22-A21E05AD51D6}" type="sibTrans" cxnId="{F75A50AD-08E7-4A63-9466-57168257FE5C}">
      <dgm:prSet/>
      <dgm:spPr/>
      <dgm:t>
        <a:bodyPr/>
        <a:lstStyle/>
        <a:p>
          <a:endParaRPr lang="en-US"/>
        </a:p>
      </dgm:t>
    </dgm:pt>
    <dgm:pt modelId="{434C8DF0-BF62-4E5B-9387-11B6A98B2771}">
      <dgm:prSet/>
      <dgm:spPr/>
      <dgm:t>
        <a:bodyPr/>
        <a:lstStyle/>
        <a:p>
          <a:r>
            <a:rPr lang="da-DK" err="1"/>
            <a:t>Could</a:t>
          </a:r>
          <a:r>
            <a:rPr lang="da-DK"/>
            <a:t> </a:t>
          </a:r>
          <a:r>
            <a:rPr lang="da-DK" err="1"/>
            <a:t>we</a:t>
          </a:r>
          <a:r>
            <a:rPr lang="da-DK"/>
            <a:t> imagine ISO </a:t>
          </a:r>
          <a:r>
            <a:rPr lang="da-DK" err="1"/>
            <a:t>playing</a:t>
          </a:r>
          <a:r>
            <a:rPr lang="da-DK"/>
            <a:t> a </a:t>
          </a:r>
          <a:r>
            <a:rPr lang="da-DK" err="1"/>
            <a:t>significant</a:t>
          </a:r>
          <a:r>
            <a:rPr lang="da-DK"/>
            <a:t> </a:t>
          </a:r>
          <a:r>
            <a:rPr lang="da-DK" err="1"/>
            <a:t>role</a:t>
          </a:r>
          <a:r>
            <a:rPr lang="da-DK"/>
            <a:t> in </a:t>
          </a:r>
          <a:r>
            <a:rPr lang="da-DK" err="1"/>
            <a:t>offering</a:t>
          </a:r>
          <a:r>
            <a:rPr lang="da-DK"/>
            <a:t> </a:t>
          </a:r>
          <a:r>
            <a:rPr lang="da-DK" err="1"/>
            <a:t>tomorrow’s</a:t>
          </a:r>
          <a:r>
            <a:rPr lang="da-DK"/>
            <a:t> standards to </a:t>
          </a:r>
          <a:r>
            <a:rPr lang="da-DK" err="1"/>
            <a:t>which</a:t>
          </a:r>
          <a:r>
            <a:rPr lang="da-DK"/>
            <a:t> </a:t>
          </a:r>
          <a:r>
            <a:rPr lang="da-DK" err="1"/>
            <a:t>organizations</a:t>
          </a:r>
          <a:r>
            <a:rPr lang="da-DK"/>
            <a:t> </a:t>
          </a:r>
          <a:r>
            <a:rPr lang="da-DK" err="1"/>
            <a:t>can</a:t>
          </a:r>
          <a:r>
            <a:rPr lang="da-DK"/>
            <a:t> </a:t>
          </a:r>
          <a:r>
            <a:rPr lang="da-DK" err="1"/>
            <a:t>be</a:t>
          </a:r>
          <a:r>
            <a:rPr lang="da-DK"/>
            <a:t> </a:t>
          </a:r>
          <a:r>
            <a:rPr lang="da-DK" err="1"/>
            <a:t>certified</a:t>
          </a:r>
          <a:r>
            <a:rPr lang="da-DK"/>
            <a:t>?</a:t>
          </a:r>
          <a:endParaRPr lang="en-US"/>
        </a:p>
      </dgm:t>
    </dgm:pt>
    <dgm:pt modelId="{A9F312DD-6C90-4BB7-96FD-39643CAEC256}" type="parTrans" cxnId="{6CCD2914-D1E8-452A-AF8A-4CF319457005}">
      <dgm:prSet/>
      <dgm:spPr/>
      <dgm:t>
        <a:bodyPr/>
        <a:lstStyle/>
        <a:p>
          <a:endParaRPr lang="en-US"/>
        </a:p>
      </dgm:t>
    </dgm:pt>
    <dgm:pt modelId="{FA7B37B7-9DBD-4EF0-87EF-F7D17BB19F4A}" type="sibTrans" cxnId="{6CCD2914-D1E8-452A-AF8A-4CF319457005}">
      <dgm:prSet/>
      <dgm:spPr/>
      <dgm:t>
        <a:bodyPr/>
        <a:lstStyle/>
        <a:p>
          <a:endParaRPr lang="en-US"/>
        </a:p>
      </dgm:t>
    </dgm:pt>
    <dgm:pt modelId="{449E6C64-5AC3-49EC-B173-F56C0914A52F}" type="pres">
      <dgm:prSet presAssocID="{207B1D78-FFC7-444C-9578-1F51278BCA7F}" presName="vert0" presStyleCnt="0">
        <dgm:presLayoutVars>
          <dgm:dir/>
          <dgm:animOne val="branch"/>
          <dgm:animLvl val="lvl"/>
        </dgm:presLayoutVars>
      </dgm:prSet>
      <dgm:spPr/>
    </dgm:pt>
    <dgm:pt modelId="{D86751C0-DC22-444A-BDD3-C3177AE73108}" type="pres">
      <dgm:prSet presAssocID="{6EEF9679-006D-44CF-83F7-9A906188F901}" presName="thickLine" presStyleLbl="alignNode1" presStyleIdx="0" presStyleCnt="2"/>
      <dgm:spPr/>
    </dgm:pt>
    <dgm:pt modelId="{BB0177B6-60F2-4B20-8382-06187F037116}" type="pres">
      <dgm:prSet presAssocID="{6EEF9679-006D-44CF-83F7-9A906188F901}" presName="horz1" presStyleCnt="0"/>
      <dgm:spPr/>
    </dgm:pt>
    <dgm:pt modelId="{9BE92453-02F9-4EC0-8C8F-FED9534FD760}" type="pres">
      <dgm:prSet presAssocID="{6EEF9679-006D-44CF-83F7-9A906188F901}" presName="tx1" presStyleLbl="revTx" presStyleIdx="0" presStyleCnt="2"/>
      <dgm:spPr/>
    </dgm:pt>
    <dgm:pt modelId="{13E9D63F-227E-4A20-8106-CD9793B48EC3}" type="pres">
      <dgm:prSet presAssocID="{6EEF9679-006D-44CF-83F7-9A906188F901}" presName="vert1" presStyleCnt="0"/>
      <dgm:spPr/>
    </dgm:pt>
    <dgm:pt modelId="{AF1FBEA5-5B20-4572-AAF7-ABC3E4626E80}" type="pres">
      <dgm:prSet presAssocID="{434C8DF0-BF62-4E5B-9387-11B6A98B2771}" presName="thickLine" presStyleLbl="alignNode1" presStyleIdx="1" presStyleCnt="2"/>
      <dgm:spPr/>
    </dgm:pt>
    <dgm:pt modelId="{BD9613B5-ACE2-4CE4-BE67-42A2E09F83C6}" type="pres">
      <dgm:prSet presAssocID="{434C8DF0-BF62-4E5B-9387-11B6A98B2771}" presName="horz1" presStyleCnt="0"/>
      <dgm:spPr/>
    </dgm:pt>
    <dgm:pt modelId="{3BEC060D-868C-4CF0-BF54-24E40D8BAC29}" type="pres">
      <dgm:prSet presAssocID="{434C8DF0-BF62-4E5B-9387-11B6A98B2771}" presName="tx1" presStyleLbl="revTx" presStyleIdx="1" presStyleCnt="2"/>
      <dgm:spPr/>
    </dgm:pt>
    <dgm:pt modelId="{C41BCFBE-F312-4C50-B01F-3B15FFF02AFA}" type="pres">
      <dgm:prSet presAssocID="{434C8DF0-BF62-4E5B-9387-11B6A98B2771}" presName="vert1" presStyleCnt="0"/>
      <dgm:spPr/>
    </dgm:pt>
  </dgm:ptLst>
  <dgm:cxnLst>
    <dgm:cxn modelId="{6CCD2914-D1E8-452A-AF8A-4CF319457005}" srcId="{207B1D78-FFC7-444C-9578-1F51278BCA7F}" destId="{434C8DF0-BF62-4E5B-9387-11B6A98B2771}" srcOrd="1" destOrd="0" parTransId="{A9F312DD-6C90-4BB7-96FD-39643CAEC256}" sibTransId="{FA7B37B7-9DBD-4EF0-87EF-F7D17BB19F4A}"/>
    <dgm:cxn modelId="{8068036C-F232-465C-BB42-5CFE5F1B1E61}" type="presOf" srcId="{6EEF9679-006D-44CF-83F7-9A906188F901}" destId="{9BE92453-02F9-4EC0-8C8F-FED9534FD760}" srcOrd="0" destOrd="0" presId="urn:microsoft.com/office/officeart/2008/layout/LinedList"/>
    <dgm:cxn modelId="{A4602554-01A1-4C97-8C53-66845DE2D363}" type="presOf" srcId="{434C8DF0-BF62-4E5B-9387-11B6A98B2771}" destId="{3BEC060D-868C-4CF0-BF54-24E40D8BAC29}" srcOrd="0" destOrd="0" presId="urn:microsoft.com/office/officeart/2008/layout/LinedList"/>
    <dgm:cxn modelId="{F75A50AD-08E7-4A63-9466-57168257FE5C}" srcId="{207B1D78-FFC7-444C-9578-1F51278BCA7F}" destId="{6EEF9679-006D-44CF-83F7-9A906188F901}" srcOrd="0" destOrd="0" parTransId="{0EC0D084-4AC1-49DA-B9F7-3AF00ECF07C7}" sibTransId="{3F03E5B1-0EC0-405E-9A22-A21E05AD51D6}"/>
    <dgm:cxn modelId="{5683E3B4-90D1-4240-BBC0-580EE5EBAD7B}" type="presOf" srcId="{207B1D78-FFC7-444C-9578-1F51278BCA7F}" destId="{449E6C64-5AC3-49EC-B173-F56C0914A52F}" srcOrd="0" destOrd="0" presId="urn:microsoft.com/office/officeart/2008/layout/LinedList"/>
    <dgm:cxn modelId="{BABC0FF1-87E0-4F72-92EA-DAC943061EF4}" type="presParOf" srcId="{449E6C64-5AC3-49EC-B173-F56C0914A52F}" destId="{D86751C0-DC22-444A-BDD3-C3177AE73108}" srcOrd="0" destOrd="0" presId="urn:microsoft.com/office/officeart/2008/layout/LinedList"/>
    <dgm:cxn modelId="{E2AAA263-5CAF-4EDB-BEF6-ECE5EB374A0C}" type="presParOf" srcId="{449E6C64-5AC3-49EC-B173-F56C0914A52F}" destId="{BB0177B6-60F2-4B20-8382-06187F037116}" srcOrd="1" destOrd="0" presId="urn:microsoft.com/office/officeart/2008/layout/LinedList"/>
    <dgm:cxn modelId="{D0236940-A7E3-42E8-82CC-484A753DE6FB}" type="presParOf" srcId="{BB0177B6-60F2-4B20-8382-06187F037116}" destId="{9BE92453-02F9-4EC0-8C8F-FED9534FD760}" srcOrd="0" destOrd="0" presId="urn:microsoft.com/office/officeart/2008/layout/LinedList"/>
    <dgm:cxn modelId="{2BE9563A-2D26-4573-8C1E-5A2A5CBE9841}" type="presParOf" srcId="{BB0177B6-60F2-4B20-8382-06187F037116}" destId="{13E9D63F-227E-4A20-8106-CD9793B48EC3}" srcOrd="1" destOrd="0" presId="urn:microsoft.com/office/officeart/2008/layout/LinedList"/>
    <dgm:cxn modelId="{34CAEC31-7713-4698-B87D-4D2253885CA3}" type="presParOf" srcId="{449E6C64-5AC3-49EC-B173-F56C0914A52F}" destId="{AF1FBEA5-5B20-4572-AAF7-ABC3E4626E80}" srcOrd="2" destOrd="0" presId="urn:microsoft.com/office/officeart/2008/layout/LinedList"/>
    <dgm:cxn modelId="{72E2CDB8-E210-4CA6-8D41-EB555FF01DB8}" type="presParOf" srcId="{449E6C64-5AC3-49EC-B173-F56C0914A52F}" destId="{BD9613B5-ACE2-4CE4-BE67-42A2E09F83C6}" srcOrd="3" destOrd="0" presId="urn:microsoft.com/office/officeart/2008/layout/LinedList"/>
    <dgm:cxn modelId="{98238B8A-3C91-4ED0-A0D2-A9FA1819467B}" type="presParOf" srcId="{BD9613B5-ACE2-4CE4-BE67-42A2E09F83C6}" destId="{3BEC060D-868C-4CF0-BF54-24E40D8BAC29}" srcOrd="0" destOrd="0" presId="urn:microsoft.com/office/officeart/2008/layout/LinedList"/>
    <dgm:cxn modelId="{BF978420-6894-4537-8193-6EE1F19B291A}" type="presParOf" srcId="{BD9613B5-ACE2-4CE4-BE67-42A2E09F83C6}" destId="{C41BCFBE-F312-4C50-B01F-3B15FFF02A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7733E-4CA1-40FA-BD20-F16B283D6205}">
      <dsp:nvSpPr>
        <dsp:cNvPr id="0" name=""/>
        <dsp:cNvSpPr/>
      </dsp:nvSpPr>
      <dsp:spPr>
        <a:xfrm>
          <a:off x="0" y="625504"/>
          <a:ext cx="10515600" cy="13869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24AD0-F082-46FB-8BB5-4AE251FB3531}">
      <dsp:nvSpPr>
        <dsp:cNvPr id="0" name=""/>
        <dsp:cNvSpPr/>
      </dsp:nvSpPr>
      <dsp:spPr>
        <a:xfrm>
          <a:off x="419564" y="937577"/>
          <a:ext cx="762843" cy="762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FFF7E-9D0F-424F-AE37-7CE467EB65F9}">
      <dsp:nvSpPr>
        <dsp:cNvPr id="0" name=""/>
        <dsp:cNvSpPr/>
      </dsp:nvSpPr>
      <dsp:spPr>
        <a:xfrm>
          <a:off x="1601972" y="625504"/>
          <a:ext cx="8913627" cy="13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0" tIns="146790" rIns="146790" bIns="146790" numCol="1" spcCol="1270" anchor="ctr" anchorCtr="0">
          <a:noAutofit/>
        </a:bodyPr>
        <a:lstStyle/>
        <a:p>
          <a:pPr marL="0" lvl="0" indent="0" algn="l" defTabSz="622300">
            <a:lnSpc>
              <a:spcPct val="100000"/>
            </a:lnSpc>
            <a:spcBef>
              <a:spcPct val="0"/>
            </a:spcBef>
            <a:spcAft>
              <a:spcPct val="35000"/>
            </a:spcAft>
            <a:buNone/>
          </a:pPr>
          <a:r>
            <a:rPr lang="en-US" sz="1400" kern="1200"/>
            <a:t>The MSS aims to help organizations define select </a:t>
          </a:r>
          <a:r>
            <a:rPr lang="en-US" sz="1400" b="1" kern="1200"/>
            <a:t>relevant</a:t>
          </a:r>
          <a:r>
            <a:rPr lang="en-US" sz="1400" kern="1200"/>
            <a:t> SDGs, establish objectives, set the requirements, and achieve the intended outcomes of its SDG management system, which provides value for the society, the organization itself and interested parties. If deployed by a significant share of organizations already certified or complying to an existing MSS, it will have a huge impact on contribution to SDGs</a:t>
          </a:r>
        </a:p>
      </dsp:txBody>
      <dsp:txXfrm>
        <a:off x="1601972" y="625504"/>
        <a:ext cx="8913627" cy="1386988"/>
      </dsp:txXfrm>
    </dsp:sp>
    <dsp:sp modelId="{3F33462A-4934-478E-B6E8-743082FEC2BF}">
      <dsp:nvSpPr>
        <dsp:cNvPr id="0" name=""/>
        <dsp:cNvSpPr/>
      </dsp:nvSpPr>
      <dsp:spPr>
        <a:xfrm>
          <a:off x="0" y="2338844"/>
          <a:ext cx="10515600" cy="13869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62D34-F3C4-4E09-965D-ABD42F8EDE38}">
      <dsp:nvSpPr>
        <dsp:cNvPr id="0" name=""/>
        <dsp:cNvSpPr/>
      </dsp:nvSpPr>
      <dsp:spPr>
        <a:xfrm>
          <a:off x="419564" y="2650916"/>
          <a:ext cx="762843" cy="762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69BE4-AEFE-4483-88F6-5602AD538758}">
      <dsp:nvSpPr>
        <dsp:cNvPr id="0" name=""/>
        <dsp:cNvSpPr/>
      </dsp:nvSpPr>
      <dsp:spPr>
        <a:xfrm>
          <a:off x="1601972" y="2338844"/>
          <a:ext cx="8913627" cy="13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0" tIns="146790" rIns="146790" bIns="146790" numCol="1" spcCol="1270" anchor="ctr" anchorCtr="0">
          <a:noAutofit/>
        </a:bodyPr>
        <a:lstStyle/>
        <a:p>
          <a:pPr marL="0" lvl="0" indent="0" algn="l" defTabSz="622300">
            <a:lnSpc>
              <a:spcPct val="100000"/>
            </a:lnSpc>
            <a:spcBef>
              <a:spcPct val="0"/>
            </a:spcBef>
            <a:spcAft>
              <a:spcPct val="35000"/>
            </a:spcAft>
            <a:buNone/>
          </a:pPr>
          <a:r>
            <a:rPr lang="en-US" sz="1400" kern="1200"/>
            <a:t>While other MSSs provide confidence in an organization’s products, services, environmental issues, and compliance this MSS will provide a framework for organization’s ability to define and deliver according to a sustainable strategy based on the SDGs and thereby create the foundation for transparent and fact based non-financial SDG- and ESG-reporting.  </a:t>
          </a:r>
        </a:p>
      </dsp:txBody>
      <dsp:txXfrm>
        <a:off x="1601972" y="2338844"/>
        <a:ext cx="8913627" cy="1386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751C0-DC22-444A-BDD3-C3177AE73108}">
      <dsp:nvSpPr>
        <dsp:cNvPr id="0" name=""/>
        <dsp:cNvSpPr/>
      </dsp:nvSpPr>
      <dsp:spPr>
        <a:xfrm>
          <a:off x="0" y="0"/>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BE92453-02F9-4EC0-8C8F-FED9534FD760}">
      <dsp:nvSpPr>
        <dsp:cNvPr id="0" name=""/>
        <dsp:cNvSpPr/>
      </dsp:nvSpPr>
      <dsp:spPr>
        <a:xfrm>
          <a:off x="0" y="0"/>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da-DK" sz="3800" kern="1200"/>
            <a:t>Could we imagine a MSS taking over the position of 9001?</a:t>
          </a:r>
          <a:endParaRPr lang="en-US" sz="3800" kern="1200"/>
        </a:p>
      </dsp:txBody>
      <dsp:txXfrm>
        <a:off x="0" y="0"/>
        <a:ext cx="10515600" cy="2175669"/>
      </dsp:txXfrm>
    </dsp:sp>
    <dsp:sp modelId="{AF1FBEA5-5B20-4572-AAF7-ABC3E4626E80}">
      <dsp:nvSpPr>
        <dsp:cNvPr id="0" name=""/>
        <dsp:cNvSpPr/>
      </dsp:nvSpPr>
      <dsp:spPr>
        <a:xfrm>
          <a:off x="0" y="2175669"/>
          <a:ext cx="10515600"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BEC060D-868C-4CF0-BF54-24E40D8BAC29}">
      <dsp:nvSpPr>
        <dsp:cNvPr id="0" name=""/>
        <dsp:cNvSpPr/>
      </dsp:nvSpPr>
      <dsp:spPr>
        <a:xfrm>
          <a:off x="0" y="2175669"/>
          <a:ext cx="10515600"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da-DK" sz="3800" kern="1200" err="1"/>
            <a:t>Could</a:t>
          </a:r>
          <a:r>
            <a:rPr lang="da-DK" sz="3800" kern="1200"/>
            <a:t> </a:t>
          </a:r>
          <a:r>
            <a:rPr lang="da-DK" sz="3800" kern="1200" err="1"/>
            <a:t>we</a:t>
          </a:r>
          <a:r>
            <a:rPr lang="da-DK" sz="3800" kern="1200"/>
            <a:t> imagine ISO </a:t>
          </a:r>
          <a:r>
            <a:rPr lang="da-DK" sz="3800" kern="1200" err="1"/>
            <a:t>playing</a:t>
          </a:r>
          <a:r>
            <a:rPr lang="da-DK" sz="3800" kern="1200"/>
            <a:t> a </a:t>
          </a:r>
          <a:r>
            <a:rPr lang="da-DK" sz="3800" kern="1200" err="1"/>
            <a:t>significant</a:t>
          </a:r>
          <a:r>
            <a:rPr lang="da-DK" sz="3800" kern="1200"/>
            <a:t> </a:t>
          </a:r>
          <a:r>
            <a:rPr lang="da-DK" sz="3800" kern="1200" err="1"/>
            <a:t>role</a:t>
          </a:r>
          <a:r>
            <a:rPr lang="da-DK" sz="3800" kern="1200"/>
            <a:t> in </a:t>
          </a:r>
          <a:r>
            <a:rPr lang="da-DK" sz="3800" kern="1200" err="1"/>
            <a:t>offering</a:t>
          </a:r>
          <a:r>
            <a:rPr lang="da-DK" sz="3800" kern="1200"/>
            <a:t> </a:t>
          </a:r>
          <a:r>
            <a:rPr lang="da-DK" sz="3800" kern="1200" err="1"/>
            <a:t>tomorrow’s</a:t>
          </a:r>
          <a:r>
            <a:rPr lang="da-DK" sz="3800" kern="1200"/>
            <a:t> standards to </a:t>
          </a:r>
          <a:r>
            <a:rPr lang="da-DK" sz="3800" kern="1200" err="1"/>
            <a:t>which</a:t>
          </a:r>
          <a:r>
            <a:rPr lang="da-DK" sz="3800" kern="1200"/>
            <a:t> </a:t>
          </a:r>
          <a:r>
            <a:rPr lang="da-DK" sz="3800" kern="1200" err="1"/>
            <a:t>organizations</a:t>
          </a:r>
          <a:r>
            <a:rPr lang="da-DK" sz="3800" kern="1200"/>
            <a:t> </a:t>
          </a:r>
          <a:r>
            <a:rPr lang="da-DK" sz="3800" kern="1200" err="1"/>
            <a:t>can</a:t>
          </a:r>
          <a:r>
            <a:rPr lang="da-DK" sz="3800" kern="1200"/>
            <a:t> </a:t>
          </a:r>
          <a:r>
            <a:rPr lang="da-DK" sz="3800" kern="1200" err="1"/>
            <a:t>be</a:t>
          </a:r>
          <a:r>
            <a:rPr lang="da-DK" sz="3800" kern="1200"/>
            <a:t> </a:t>
          </a:r>
          <a:r>
            <a:rPr lang="da-DK" sz="3800" kern="1200" err="1"/>
            <a:t>certified</a:t>
          </a:r>
          <a:r>
            <a:rPr lang="da-DK" sz="3800" kern="1200"/>
            <a:t>?</a:t>
          </a:r>
          <a:endParaRPr lang="en-US" sz="3800" kern="1200"/>
        </a:p>
      </dsp:txBody>
      <dsp:txXfrm>
        <a:off x="0" y="2175669"/>
        <a:ext cx="10515600" cy="217566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04T08:58:28.246"/>
    </inkml:context>
    <inkml:brush xml:id="br0">
      <inkml:brushProperty name="width" value="0.05" units="cm"/>
      <inkml:brushProperty name="height" value="0.05" units="cm"/>
    </inkml:brush>
  </inkml:definitions>
  <inkml:trace contextRef="#ctx0" brushRef="#br0">0 38 7482,'0'0'4313,"0"-4"-4137,0 2-176,4 2-80,5-2-305,11-9-783,-3 3-1032,-1-2-2753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b="1" i="0">
                <a:latin typeface="Century Gothic" panose="020B0502020202020204" pitchFamily="34" charset="0"/>
              </a:defRPr>
            </a:lvl1pPr>
          </a:lstStyle>
          <a:p>
            <a:pPr rtl="0"/>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b="1" i="0">
                <a:latin typeface="Century Gothic" panose="020B0502020202020204" pitchFamily="34" charset="0"/>
              </a:defRPr>
            </a:lvl1pPr>
          </a:lstStyle>
          <a:p>
            <a:pPr rtl="0"/>
            <a:fld id="{3E684D8E-4E4F-3544-9610-5967E16BBE5F}" type="datetimeFigureOut">
              <a:rPr lang="en-US" smtClean="0"/>
              <a:pPr rtl="0"/>
              <a:t>10/23/2022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b="1" i="0">
                <a:latin typeface="Century Gothic" panose="020B0502020202020204" pitchFamily="34" charset="0"/>
              </a:defRPr>
            </a:lvl1pPr>
          </a:lstStyle>
          <a:p>
            <a:pPr rtl="0"/>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b="1" i="0">
                <a:latin typeface="Century Gothic" panose="020B0502020202020204" pitchFamily="34" charset="0"/>
              </a:defRPr>
            </a:lvl1pPr>
          </a:lstStyle>
          <a:p>
            <a:pPr rtl="0"/>
            <a:fld id="{CE20E2D0-F58C-3D41-A4FC-AD7239AA36B4}" type="slidenum">
              <a:rPr lang="en-US" smtClean="0"/>
              <a:pPr rtl="0"/>
              <a:t>‹nr.›</a:t>
            </a:fld>
            <a:endParaRPr lang="en-US"/>
          </a:p>
        </p:txBody>
      </p:sp>
    </p:spTree>
    <p:extLst>
      <p:ext uri="{BB962C8B-B14F-4D97-AF65-F5344CB8AC3E}">
        <p14:creationId xmlns:p14="http://schemas.microsoft.com/office/powerpoint/2010/main" val="244952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1"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1"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1"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1"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5"/>
          </p:nvPr>
        </p:nvSpPr>
        <p:spPr/>
        <p:txBody>
          <a:bodyPr rtlCol="0"/>
          <a:lstStyle/>
          <a:p>
            <a:pPr rtl="0"/>
            <a:fld id="{CE20E2D0-F58C-3D41-A4FC-AD7239AA36B4}" type="slidenum">
              <a:rPr lang="en-US" smtClean="0"/>
              <a:t>1</a:t>
            </a:fld>
            <a:endParaRPr lang="en-US"/>
          </a:p>
        </p:txBody>
      </p:sp>
    </p:spTree>
    <p:extLst>
      <p:ext uri="{BB962C8B-B14F-4D97-AF65-F5344CB8AC3E}">
        <p14:creationId xmlns:p14="http://schemas.microsoft.com/office/powerpoint/2010/main" val="116780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Frontpage_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i="0">
              <a:solidFill>
                <a:schemeClr val="bg1"/>
              </a:solidFill>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41" name="Text Placeholder 40">
            <a:extLst>
              <a:ext uri="{FF2B5EF4-FFF2-40B4-BE49-F238E27FC236}">
                <a16:creationId xmlns:a16="http://schemas.microsoft.com/office/drawing/2014/main" id="{947B551C-5875-2440-9AB8-E9D8B8CD5BA4}"/>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338512" y="1580222"/>
            <a:ext cx="11594539" cy="2143483"/>
          </a:xfrm>
        </p:spPr>
        <p:txBody>
          <a:bodyPr rtlCol="0" anchor="b">
            <a:noAutofit/>
          </a:bodyPr>
          <a:lstStyle>
            <a:lvl1pPr marL="0" algn="l" defTabSz="914400" rtl="0" eaLnBrk="1" latinLnBrk="0" hangingPunct="1">
              <a:lnSpc>
                <a:spcPts val="7000"/>
              </a:lnSpc>
              <a:defRPr lang="en-US" sz="8000" b="1" i="0" kern="1200" dirty="0">
                <a:solidFill>
                  <a:schemeClr val="bg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34" name="Text Placeholder 33">
            <a:extLst>
              <a:ext uri="{FF2B5EF4-FFF2-40B4-BE49-F238E27FC236}">
                <a16:creationId xmlns:a16="http://schemas.microsoft.com/office/drawing/2014/main" id="{E0BC53BE-73CC-AF43-B355-BE100A447B21}"/>
              </a:ext>
            </a:extLst>
          </p:cNvPr>
          <p:cNvSpPr>
            <a:spLocks noGrp="1"/>
          </p:cNvSpPr>
          <p:nvPr>
            <p:ph type="body" sz="quarter" idx="14"/>
          </p:nvPr>
        </p:nvSpPr>
        <p:spPr>
          <a:xfrm>
            <a:off x="338512" y="4572997"/>
            <a:ext cx="3686175" cy="1074113"/>
          </a:xfrm>
        </p:spPr>
        <p:txBody>
          <a:bodyPr rtlCol="0" anchor="b">
            <a:noAutofit/>
          </a:bodyPr>
          <a:lstStyle>
            <a:lvl1pPr marL="0" indent="0" algn="l" defTabSz="914400" rtl="0" eaLnBrk="1" latinLnBrk="0" hangingPunct="1">
              <a:lnSpc>
                <a:spcPts val="1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36" name="Text Placeholder 35">
            <a:extLst>
              <a:ext uri="{FF2B5EF4-FFF2-40B4-BE49-F238E27FC236}">
                <a16:creationId xmlns:a16="http://schemas.microsoft.com/office/drawing/2014/main" id="{AB931718-E1A7-C743-AC86-41F63AC294CC}"/>
              </a:ext>
            </a:extLst>
          </p:cNvPr>
          <p:cNvSpPr>
            <a:spLocks noGrp="1"/>
          </p:cNvSpPr>
          <p:nvPr>
            <p:ph type="body" sz="quarter" idx="15"/>
          </p:nvPr>
        </p:nvSpPr>
        <p:spPr>
          <a:xfrm>
            <a:off x="338512" y="5647110"/>
            <a:ext cx="3686175" cy="400399"/>
          </a:xfrm>
        </p:spPr>
        <p:txBody>
          <a:bodyPr rtlCol="0"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2" name="Text Placeholder 40">
            <a:extLst>
              <a:ext uri="{FF2B5EF4-FFF2-40B4-BE49-F238E27FC236}">
                <a16:creationId xmlns:a16="http://schemas.microsoft.com/office/drawing/2014/main" id="{8714B28C-B514-404C-B399-F335AA12C033}"/>
              </a:ext>
            </a:extLst>
          </p:cNvPr>
          <p:cNvSpPr>
            <a:spLocks noGrp="1"/>
          </p:cNvSpPr>
          <p:nvPr>
            <p:ph type="body" sz="quarter" idx="18"/>
          </p:nvPr>
        </p:nvSpPr>
        <p:spPr>
          <a:xfrm>
            <a:off x="338512" y="5954713"/>
            <a:ext cx="5576887" cy="570050"/>
          </a:xfrm>
        </p:spPr>
        <p:txBody>
          <a:bodyPr rtlCol="0" anchor="b">
            <a:normAutofit/>
          </a:bodyPr>
          <a:lstStyle>
            <a:lvl1pPr marL="0" indent="0">
              <a:buNone/>
              <a:defRPr sz="8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325726" y="3734719"/>
            <a:ext cx="5576887" cy="570050"/>
          </a:xfrm>
        </p:spPr>
        <p:txBody>
          <a:bodyPr rtlCol="0" anchor="t">
            <a:normAutofit/>
          </a:bodyPr>
          <a:lstStyle>
            <a:lvl1pPr marL="0" indent="0" algn="l" defTabSz="914400" rtl="0" eaLnBrk="1" latinLnBrk="0" hangingPunct="1">
              <a:lnSpc>
                <a:spcPct val="100000"/>
              </a:lnSpc>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338923" y="1003438"/>
            <a:ext cx="5576887" cy="570050"/>
          </a:xfrm>
        </p:spPr>
        <p:txBody>
          <a:bodyPr rtlCol="0" anchor="b">
            <a:normAutofit/>
          </a:bodyPr>
          <a:lstStyle>
            <a:lvl1pPr marL="0" indent="0" algn="l" defTabSz="914400" rtl="0" eaLnBrk="1" latinLnBrk="0" hangingPunct="1">
              <a:lnSpc>
                <a:spcPct val="100000"/>
              </a:lnSpc>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Tree>
    <p:extLst>
      <p:ext uri="{BB962C8B-B14F-4D97-AF65-F5344CB8AC3E}">
        <p14:creationId xmlns:p14="http://schemas.microsoft.com/office/powerpoint/2010/main" val="270818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ontakt_6 personer">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927B2D31-1F75-C146-BE9A-CDC7A38F726C}"/>
              </a:ext>
            </a:extLst>
          </p:cNvPr>
          <p:cNvSpPr>
            <a:spLocks noGrp="1"/>
          </p:cNvSpPr>
          <p:nvPr>
            <p:ph type="body" sz="quarter" idx="15"/>
          </p:nvPr>
        </p:nvSpPr>
        <p:spPr>
          <a:xfrm>
            <a:off x="1358108" y="3524621"/>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35" name="Text Placeholder 35">
            <a:extLst>
              <a:ext uri="{FF2B5EF4-FFF2-40B4-BE49-F238E27FC236}">
                <a16:creationId xmlns:a16="http://schemas.microsoft.com/office/drawing/2014/main" id="{286CDB8E-984A-7548-9400-AA342C4432F1}"/>
              </a:ext>
            </a:extLst>
          </p:cNvPr>
          <p:cNvSpPr>
            <a:spLocks noGrp="1"/>
          </p:cNvSpPr>
          <p:nvPr>
            <p:ph type="body" sz="quarter" idx="16"/>
          </p:nvPr>
        </p:nvSpPr>
        <p:spPr>
          <a:xfrm>
            <a:off x="1358108" y="3861437"/>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36" name="Text Placeholder 40">
            <a:extLst>
              <a:ext uri="{FF2B5EF4-FFF2-40B4-BE49-F238E27FC236}">
                <a16:creationId xmlns:a16="http://schemas.microsoft.com/office/drawing/2014/main" id="{E84870BA-35A2-334B-8C03-B9C53DD534C3}"/>
              </a:ext>
            </a:extLst>
          </p:cNvPr>
          <p:cNvSpPr>
            <a:spLocks noGrp="1"/>
          </p:cNvSpPr>
          <p:nvPr>
            <p:ph type="body" sz="quarter" idx="18"/>
          </p:nvPr>
        </p:nvSpPr>
        <p:spPr>
          <a:xfrm>
            <a:off x="1358108" y="4268800"/>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38" name="Text Placeholder 33">
            <a:extLst>
              <a:ext uri="{FF2B5EF4-FFF2-40B4-BE49-F238E27FC236}">
                <a16:creationId xmlns:a16="http://schemas.microsoft.com/office/drawing/2014/main" id="{CC5DD1DA-BD73-104A-A0E2-8D72275D9EFA}"/>
              </a:ext>
            </a:extLst>
          </p:cNvPr>
          <p:cNvSpPr>
            <a:spLocks noGrp="1"/>
          </p:cNvSpPr>
          <p:nvPr>
            <p:ph type="body" sz="quarter" idx="19"/>
          </p:nvPr>
        </p:nvSpPr>
        <p:spPr>
          <a:xfrm>
            <a:off x="1358108" y="4833122"/>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39" name="Text Placeholder 35">
            <a:extLst>
              <a:ext uri="{FF2B5EF4-FFF2-40B4-BE49-F238E27FC236}">
                <a16:creationId xmlns:a16="http://schemas.microsoft.com/office/drawing/2014/main" id="{D2317401-1D9C-964D-90E5-AFF0D40AC6CC}"/>
              </a:ext>
            </a:extLst>
          </p:cNvPr>
          <p:cNvSpPr>
            <a:spLocks noGrp="1"/>
          </p:cNvSpPr>
          <p:nvPr>
            <p:ph type="body" sz="quarter" idx="20"/>
          </p:nvPr>
        </p:nvSpPr>
        <p:spPr>
          <a:xfrm>
            <a:off x="1358108" y="5169938"/>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0" name="Text Placeholder 40">
            <a:extLst>
              <a:ext uri="{FF2B5EF4-FFF2-40B4-BE49-F238E27FC236}">
                <a16:creationId xmlns:a16="http://schemas.microsoft.com/office/drawing/2014/main" id="{F51252D8-090D-4E4D-AFB0-147DC1BC58F7}"/>
              </a:ext>
            </a:extLst>
          </p:cNvPr>
          <p:cNvSpPr>
            <a:spLocks noGrp="1"/>
          </p:cNvSpPr>
          <p:nvPr>
            <p:ph type="body" sz="quarter" idx="21"/>
          </p:nvPr>
        </p:nvSpPr>
        <p:spPr>
          <a:xfrm>
            <a:off x="1358108" y="5577301"/>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42" name="Text Placeholder 33">
            <a:extLst>
              <a:ext uri="{FF2B5EF4-FFF2-40B4-BE49-F238E27FC236}">
                <a16:creationId xmlns:a16="http://schemas.microsoft.com/office/drawing/2014/main" id="{4144CDA5-9C2E-B743-94EC-FDEABDE1693E}"/>
              </a:ext>
            </a:extLst>
          </p:cNvPr>
          <p:cNvSpPr>
            <a:spLocks noGrp="1"/>
          </p:cNvSpPr>
          <p:nvPr>
            <p:ph type="body" sz="quarter" idx="23"/>
          </p:nvPr>
        </p:nvSpPr>
        <p:spPr>
          <a:xfrm>
            <a:off x="5321156" y="3502117"/>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43" name="Text Placeholder 35">
            <a:extLst>
              <a:ext uri="{FF2B5EF4-FFF2-40B4-BE49-F238E27FC236}">
                <a16:creationId xmlns:a16="http://schemas.microsoft.com/office/drawing/2014/main" id="{8F9D516C-2DC5-3C4F-9793-E3640F1D21A0}"/>
              </a:ext>
            </a:extLst>
          </p:cNvPr>
          <p:cNvSpPr>
            <a:spLocks noGrp="1"/>
          </p:cNvSpPr>
          <p:nvPr>
            <p:ph type="body" sz="quarter" idx="24"/>
          </p:nvPr>
        </p:nvSpPr>
        <p:spPr>
          <a:xfrm>
            <a:off x="5321156" y="3838933"/>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4" name="Text Placeholder 40">
            <a:extLst>
              <a:ext uri="{FF2B5EF4-FFF2-40B4-BE49-F238E27FC236}">
                <a16:creationId xmlns:a16="http://schemas.microsoft.com/office/drawing/2014/main" id="{9C6C19C9-9C65-2844-857D-FA31B9D450B8}"/>
              </a:ext>
            </a:extLst>
          </p:cNvPr>
          <p:cNvSpPr>
            <a:spLocks noGrp="1"/>
          </p:cNvSpPr>
          <p:nvPr>
            <p:ph type="body" sz="quarter" idx="25"/>
          </p:nvPr>
        </p:nvSpPr>
        <p:spPr>
          <a:xfrm>
            <a:off x="5321156" y="4246296"/>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45" name="Picture Placeholder 7">
            <a:extLst>
              <a:ext uri="{FF2B5EF4-FFF2-40B4-BE49-F238E27FC236}">
                <a16:creationId xmlns:a16="http://schemas.microsoft.com/office/drawing/2014/main" id="{456CB993-3FA3-8948-BC39-BA8DD26470BD}"/>
              </a:ext>
            </a:extLst>
          </p:cNvPr>
          <p:cNvSpPr>
            <a:spLocks noGrp="1"/>
          </p:cNvSpPr>
          <p:nvPr>
            <p:ph type="pic" sz="quarter" idx="26" hasCustomPrompt="1"/>
          </p:nvPr>
        </p:nvSpPr>
        <p:spPr>
          <a:xfrm>
            <a:off x="419098" y="350211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46" name="Text Placeholder 33">
            <a:extLst>
              <a:ext uri="{FF2B5EF4-FFF2-40B4-BE49-F238E27FC236}">
                <a16:creationId xmlns:a16="http://schemas.microsoft.com/office/drawing/2014/main" id="{255E4147-6CE5-F24C-89F0-B3AF9FB7F259}"/>
              </a:ext>
            </a:extLst>
          </p:cNvPr>
          <p:cNvSpPr>
            <a:spLocks noGrp="1"/>
          </p:cNvSpPr>
          <p:nvPr>
            <p:ph type="body" sz="quarter" idx="27"/>
          </p:nvPr>
        </p:nvSpPr>
        <p:spPr>
          <a:xfrm>
            <a:off x="5321156" y="4810618"/>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47" name="Text Placeholder 35">
            <a:extLst>
              <a:ext uri="{FF2B5EF4-FFF2-40B4-BE49-F238E27FC236}">
                <a16:creationId xmlns:a16="http://schemas.microsoft.com/office/drawing/2014/main" id="{58AE7AA4-2CC9-D04D-AA5E-D5D11EED3F42}"/>
              </a:ext>
            </a:extLst>
          </p:cNvPr>
          <p:cNvSpPr>
            <a:spLocks noGrp="1"/>
          </p:cNvSpPr>
          <p:nvPr>
            <p:ph type="body" sz="quarter" idx="28"/>
          </p:nvPr>
        </p:nvSpPr>
        <p:spPr>
          <a:xfrm>
            <a:off x="5321156" y="5147434"/>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8" name="Text Placeholder 40">
            <a:extLst>
              <a:ext uri="{FF2B5EF4-FFF2-40B4-BE49-F238E27FC236}">
                <a16:creationId xmlns:a16="http://schemas.microsoft.com/office/drawing/2014/main" id="{7E06EBFB-0C4E-CC4A-915C-B1A91999328D}"/>
              </a:ext>
            </a:extLst>
          </p:cNvPr>
          <p:cNvSpPr>
            <a:spLocks noGrp="1"/>
          </p:cNvSpPr>
          <p:nvPr>
            <p:ph type="body" sz="quarter" idx="29"/>
          </p:nvPr>
        </p:nvSpPr>
        <p:spPr>
          <a:xfrm>
            <a:off x="5321156" y="5554797"/>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0" name="Text Placeholder 33">
            <a:extLst>
              <a:ext uri="{FF2B5EF4-FFF2-40B4-BE49-F238E27FC236}">
                <a16:creationId xmlns:a16="http://schemas.microsoft.com/office/drawing/2014/main" id="{F2E0EEEE-29AB-E949-A1AD-9C2D34EAC952}"/>
              </a:ext>
            </a:extLst>
          </p:cNvPr>
          <p:cNvSpPr>
            <a:spLocks noGrp="1"/>
          </p:cNvSpPr>
          <p:nvPr>
            <p:ph type="body" sz="quarter" idx="31"/>
          </p:nvPr>
        </p:nvSpPr>
        <p:spPr>
          <a:xfrm>
            <a:off x="9247149" y="3479613"/>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51" name="Text Placeholder 35">
            <a:extLst>
              <a:ext uri="{FF2B5EF4-FFF2-40B4-BE49-F238E27FC236}">
                <a16:creationId xmlns:a16="http://schemas.microsoft.com/office/drawing/2014/main" id="{D4100252-0F78-C349-AF02-D4A2A942C9FA}"/>
              </a:ext>
            </a:extLst>
          </p:cNvPr>
          <p:cNvSpPr>
            <a:spLocks noGrp="1"/>
          </p:cNvSpPr>
          <p:nvPr>
            <p:ph type="body" sz="quarter" idx="32"/>
          </p:nvPr>
        </p:nvSpPr>
        <p:spPr>
          <a:xfrm>
            <a:off x="9247149" y="3816429"/>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52" name="Text Placeholder 40">
            <a:extLst>
              <a:ext uri="{FF2B5EF4-FFF2-40B4-BE49-F238E27FC236}">
                <a16:creationId xmlns:a16="http://schemas.microsoft.com/office/drawing/2014/main" id="{F12D550C-0B24-B14C-836D-D917F2666605}"/>
              </a:ext>
            </a:extLst>
          </p:cNvPr>
          <p:cNvSpPr>
            <a:spLocks noGrp="1"/>
          </p:cNvSpPr>
          <p:nvPr>
            <p:ph type="body" sz="quarter" idx="33"/>
          </p:nvPr>
        </p:nvSpPr>
        <p:spPr>
          <a:xfrm>
            <a:off x="9247149" y="4223792"/>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4" name="Text Placeholder 33">
            <a:extLst>
              <a:ext uri="{FF2B5EF4-FFF2-40B4-BE49-F238E27FC236}">
                <a16:creationId xmlns:a16="http://schemas.microsoft.com/office/drawing/2014/main" id="{2A4B31AC-8C16-F84E-A33A-55007638BB12}"/>
              </a:ext>
            </a:extLst>
          </p:cNvPr>
          <p:cNvSpPr>
            <a:spLocks noGrp="1"/>
          </p:cNvSpPr>
          <p:nvPr>
            <p:ph type="body" sz="quarter" idx="35"/>
          </p:nvPr>
        </p:nvSpPr>
        <p:spPr>
          <a:xfrm>
            <a:off x="9247149" y="4788114"/>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55" name="Text Placeholder 35">
            <a:extLst>
              <a:ext uri="{FF2B5EF4-FFF2-40B4-BE49-F238E27FC236}">
                <a16:creationId xmlns:a16="http://schemas.microsoft.com/office/drawing/2014/main" id="{2CFA175C-3C65-9C4E-81CA-FFE036E3573E}"/>
              </a:ext>
            </a:extLst>
          </p:cNvPr>
          <p:cNvSpPr>
            <a:spLocks noGrp="1"/>
          </p:cNvSpPr>
          <p:nvPr>
            <p:ph type="body" sz="quarter" idx="36"/>
          </p:nvPr>
        </p:nvSpPr>
        <p:spPr>
          <a:xfrm>
            <a:off x="9247149" y="5124930"/>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56" name="Text Placeholder 40">
            <a:extLst>
              <a:ext uri="{FF2B5EF4-FFF2-40B4-BE49-F238E27FC236}">
                <a16:creationId xmlns:a16="http://schemas.microsoft.com/office/drawing/2014/main" id="{CE51AD78-700F-8E42-93DB-664A3623370F}"/>
              </a:ext>
            </a:extLst>
          </p:cNvPr>
          <p:cNvSpPr>
            <a:spLocks noGrp="1"/>
          </p:cNvSpPr>
          <p:nvPr>
            <p:ph type="body" sz="quarter" idx="37"/>
          </p:nvPr>
        </p:nvSpPr>
        <p:spPr>
          <a:xfrm>
            <a:off x="9247149" y="5532293"/>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8" name="Picture Placeholder 7">
            <a:extLst>
              <a:ext uri="{FF2B5EF4-FFF2-40B4-BE49-F238E27FC236}">
                <a16:creationId xmlns:a16="http://schemas.microsoft.com/office/drawing/2014/main" id="{5E320FD1-B50E-D745-B28D-9E98716CCF12}"/>
              </a:ext>
            </a:extLst>
          </p:cNvPr>
          <p:cNvSpPr>
            <a:spLocks noGrp="1"/>
          </p:cNvSpPr>
          <p:nvPr>
            <p:ph type="pic" sz="quarter" idx="38" hasCustomPrompt="1"/>
          </p:nvPr>
        </p:nvSpPr>
        <p:spPr>
          <a:xfrm>
            <a:off x="4382147" y="3502116"/>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59" name="Picture Placeholder 7">
            <a:extLst>
              <a:ext uri="{FF2B5EF4-FFF2-40B4-BE49-F238E27FC236}">
                <a16:creationId xmlns:a16="http://schemas.microsoft.com/office/drawing/2014/main" id="{BE627B71-6238-5845-9E28-132446DBB5F9}"/>
              </a:ext>
            </a:extLst>
          </p:cNvPr>
          <p:cNvSpPr>
            <a:spLocks noGrp="1"/>
          </p:cNvSpPr>
          <p:nvPr>
            <p:ph type="pic" sz="quarter" idx="39" hasCustomPrompt="1"/>
          </p:nvPr>
        </p:nvSpPr>
        <p:spPr>
          <a:xfrm>
            <a:off x="414988" y="4788114"/>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60" name="Picture Placeholder 7">
            <a:extLst>
              <a:ext uri="{FF2B5EF4-FFF2-40B4-BE49-F238E27FC236}">
                <a16:creationId xmlns:a16="http://schemas.microsoft.com/office/drawing/2014/main" id="{DBD36DA1-F19B-7949-8018-CC053F447689}"/>
              </a:ext>
            </a:extLst>
          </p:cNvPr>
          <p:cNvSpPr>
            <a:spLocks noGrp="1"/>
          </p:cNvSpPr>
          <p:nvPr>
            <p:ph type="pic" sz="quarter" idx="40" hasCustomPrompt="1"/>
          </p:nvPr>
        </p:nvSpPr>
        <p:spPr>
          <a:xfrm>
            <a:off x="4382146" y="4765609"/>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61" name="Picture Placeholder 7">
            <a:extLst>
              <a:ext uri="{FF2B5EF4-FFF2-40B4-BE49-F238E27FC236}">
                <a16:creationId xmlns:a16="http://schemas.microsoft.com/office/drawing/2014/main" id="{B9CD751B-D6BB-6B42-A4D4-8AF56AF75067}"/>
              </a:ext>
            </a:extLst>
          </p:cNvPr>
          <p:cNvSpPr>
            <a:spLocks noGrp="1"/>
          </p:cNvSpPr>
          <p:nvPr>
            <p:ph type="pic" sz="quarter" idx="41" hasCustomPrompt="1"/>
          </p:nvPr>
        </p:nvSpPr>
        <p:spPr>
          <a:xfrm>
            <a:off x="8345193" y="347839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62" name="Picture Placeholder 7">
            <a:extLst>
              <a:ext uri="{FF2B5EF4-FFF2-40B4-BE49-F238E27FC236}">
                <a16:creationId xmlns:a16="http://schemas.microsoft.com/office/drawing/2014/main" id="{6B8E9C30-C108-724C-922E-753B37926290}"/>
              </a:ext>
            </a:extLst>
          </p:cNvPr>
          <p:cNvSpPr>
            <a:spLocks noGrp="1"/>
          </p:cNvSpPr>
          <p:nvPr>
            <p:ph type="pic" sz="quarter" idx="42" hasCustomPrompt="1"/>
          </p:nvPr>
        </p:nvSpPr>
        <p:spPr>
          <a:xfrm>
            <a:off x="8345193" y="474310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64" name="Title 14">
            <a:extLst>
              <a:ext uri="{FF2B5EF4-FFF2-40B4-BE49-F238E27FC236}">
                <a16:creationId xmlns:a16="http://schemas.microsoft.com/office/drawing/2014/main" id="{1F5D29F1-20FD-5543-93E2-13B3CCE0DEE9}"/>
              </a:ext>
            </a:extLst>
          </p:cNvPr>
          <p:cNvSpPr>
            <a:spLocks noGrp="1"/>
          </p:cNvSpPr>
          <p:nvPr>
            <p:ph type="title"/>
          </p:nvPr>
        </p:nvSpPr>
        <p:spPr>
          <a:xfrm>
            <a:off x="479333" y="732547"/>
            <a:ext cx="11485359" cy="1661100"/>
          </a:xfrm>
        </p:spPr>
        <p:txBody>
          <a:bodyPr rtlCol="0" anchor="b">
            <a:noAutofit/>
          </a:bodyPr>
          <a:lstStyle>
            <a:lvl1pPr marL="0" algn="l" defTabSz="914400" rtl="0" eaLnBrk="1" latinLnBrk="0" hangingPunct="1">
              <a:lnSpc>
                <a:spcPts val="7000"/>
              </a:lnSpc>
              <a:defRPr lang="en-US" sz="8800" b="1" i="0" kern="1200" dirty="0">
                <a:solidFill>
                  <a:schemeClr val="tx1"/>
                </a:solidFill>
                <a:latin typeface="Century Gothic" panose="020B0502020202020204" pitchFamily="34" charset="0"/>
                <a:ea typeface="+mn-ea"/>
                <a:cs typeface="+mn-cs"/>
              </a:defRPr>
            </a:lvl1pPr>
          </a:lstStyle>
          <a:p>
            <a:pPr rtl="0"/>
            <a:endParaRPr lang="en-US"/>
          </a:p>
        </p:txBody>
      </p:sp>
      <p:sp>
        <p:nvSpPr>
          <p:cNvPr id="65" name="Text Placeholder 40">
            <a:extLst>
              <a:ext uri="{FF2B5EF4-FFF2-40B4-BE49-F238E27FC236}">
                <a16:creationId xmlns:a16="http://schemas.microsoft.com/office/drawing/2014/main" id="{7BE42D3A-E692-2D4B-83B8-D06F391DF002}"/>
              </a:ext>
            </a:extLst>
          </p:cNvPr>
          <p:cNvSpPr>
            <a:spLocks noGrp="1"/>
          </p:cNvSpPr>
          <p:nvPr>
            <p:ph type="body" sz="quarter" idx="43"/>
          </p:nvPr>
        </p:nvSpPr>
        <p:spPr>
          <a:xfrm>
            <a:off x="479333" y="2869052"/>
            <a:ext cx="5576887" cy="633064"/>
          </a:xfrm>
        </p:spPr>
        <p:txBody>
          <a:bodyPr rtlCol="0"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endParaRPr lang="en-GB"/>
          </a:p>
        </p:txBody>
      </p:sp>
      <p:sp>
        <p:nvSpPr>
          <p:cNvPr id="66" name="Text Placeholder 40">
            <a:extLst>
              <a:ext uri="{FF2B5EF4-FFF2-40B4-BE49-F238E27FC236}">
                <a16:creationId xmlns:a16="http://schemas.microsoft.com/office/drawing/2014/main" id="{E0F3ED7B-752A-D849-8A17-905A07742827}"/>
              </a:ext>
            </a:extLst>
          </p:cNvPr>
          <p:cNvSpPr>
            <a:spLocks noGrp="1"/>
          </p:cNvSpPr>
          <p:nvPr>
            <p:ph type="body" sz="quarter" idx="44"/>
          </p:nvPr>
        </p:nvSpPr>
        <p:spPr>
          <a:xfrm>
            <a:off x="479333" y="2393648"/>
            <a:ext cx="5576887" cy="487897"/>
          </a:xfrm>
        </p:spPr>
        <p:txBody>
          <a:bodyPr rtlCol="0" anchor="b">
            <a:normAutofit/>
          </a:bodyPr>
          <a:lstStyle>
            <a:lvl1pPr marL="0" indent="0" algn="l" defTabSz="914400" rtl="0" eaLnBrk="1" latinLnBrk="0" hangingPunct="1">
              <a:lnSpc>
                <a:spcPct val="100000"/>
              </a:lnSpc>
              <a:buNone/>
              <a:defRPr lang="en-GB" sz="24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endParaRPr lang="en-GB"/>
          </a:p>
        </p:txBody>
      </p:sp>
      <p:pic>
        <p:nvPicPr>
          <p:cNvPr id="31" name="Billede 30" descr="Et billede, der indeholder udendørs, skilt, sidder, trafik&#10;&#10;Automatisk genereret beskrivelse">
            <a:extLst>
              <a:ext uri="{FF2B5EF4-FFF2-40B4-BE49-F238E27FC236}">
                <a16:creationId xmlns:a16="http://schemas.microsoft.com/office/drawing/2014/main" id="{BFCC7274-065C-4E61-8E3C-74031AD1EE3E}"/>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101324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fade">
                                      <p:cBhvr>
                                        <p:cTn id="7" dur="1000"/>
                                        <p:tgtEl>
                                          <p:spTgt spid="65">
                                            <p:txEl>
                                              <p:pRg st="0" end="0"/>
                                            </p:txEl>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6">
                                            <p:txEl>
                                              <p:pRg st="0" end="0"/>
                                            </p:txEl>
                                          </p:spTgt>
                                        </p:tgtEl>
                                        <p:attrNameLst>
                                          <p:attrName>style.visibility</p:attrName>
                                        </p:attrNameLst>
                                      </p:cBhvr>
                                      <p:to>
                                        <p:strVal val="visible"/>
                                      </p:to>
                                    </p:set>
                                    <p:animEffect transition="in" filter="fade">
                                      <p:cBhvr>
                                        <p:cTn id="10" dur="1000"/>
                                        <p:tgtEl>
                                          <p:spTgt spid="66">
                                            <p:txEl>
                                              <p:pRg st="0" end="0"/>
                                            </p:txEl>
                                          </p:spTgt>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5"/>
                        </p:tgtEl>
                        <p:attrNameLst>
                          <p:attrName>style.visibility</p:attrName>
                        </p:attrNameLst>
                      </p:cBhvr>
                      <p:to>
                        <p:strVal val="visible"/>
                      </p:to>
                    </p:set>
                    <p:animEffect transition="in" filter="fade">
                      <p:cBhvr>
                        <p:cTn dur="1000"/>
                        <p:tgtEl>
                          <p:spTgt spid="65"/>
                        </p:tgtEl>
                      </p:cBhvr>
                    </p:animEffect>
                  </p:childTnLst>
                </p:cTn>
              </p:par>
            </p:tnLst>
          </p:tmpl>
        </p:tmplLst>
      </p:bldP>
      <p:bldP spid="6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ntakt_12 personer">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927B2D31-1F75-C146-BE9A-CDC7A38F726C}"/>
              </a:ext>
            </a:extLst>
          </p:cNvPr>
          <p:cNvSpPr>
            <a:spLocks noGrp="1"/>
          </p:cNvSpPr>
          <p:nvPr>
            <p:ph type="body" sz="quarter" idx="15"/>
          </p:nvPr>
        </p:nvSpPr>
        <p:spPr>
          <a:xfrm>
            <a:off x="1358108" y="1583389"/>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35" name="Text Placeholder 35">
            <a:extLst>
              <a:ext uri="{FF2B5EF4-FFF2-40B4-BE49-F238E27FC236}">
                <a16:creationId xmlns:a16="http://schemas.microsoft.com/office/drawing/2014/main" id="{286CDB8E-984A-7548-9400-AA342C4432F1}"/>
              </a:ext>
            </a:extLst>
          </p:cNvPr>
          <p:cNvSpPr>
            <a:spLocks noGrp="1"/>
          </p:cNvSpPr>
          <p:nvPr>
            <p:ph type="body" sz="quarter" idx="16"/>
          </p:nvPr>
        </p:nvSpPr>
        <p:spPr>
          <a:xfrm>
            <a:off x="1358108" y="1920205"/>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36" name="Text Placeholder 40">
            <a:extLst>
              <a:ext uri="{FF2B5EF4-FFF2-40B4-BE49-F238E27FC236}">
                <a16:creationId xmlns:a16="http://schemas.microsoft.com/office/drawing/2014/main" id="{E84870BA-35A2-334B-8C03-B9C53DD534C3}"/>
              </a:ext>
            </a:extLst>
          </p:cNvPr>
          <p:cNvSpPr>
            <a:spLocks noGrp="1"/>
          </p:cNvSpPr>
          <p:nvPr>
            <p:ph type="body" sz="quarter" idx="18"/>
          </p:nvPr>
        </p:nvSpPr>
        <p:spPr>
          <a:xfrm>
            <a:off x="1358108" y="2327568"/>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38" name="Text Placeholder 33">
            <a:extLst>
              <a:ext uri="{FF2B5EF4-FFF2-40B4-BE49-F238E27FC236}">
                <a16:creationId xmlns:a16="http://schemas.microsoft.com/office/drawing/2014/main" id="{CC5DD1DA-BD73-104A-A0E2-8D72275D9EFA}"/>
              </a:ext>
            </a:extLst>
          </p:cNvPr>
          <p:cNvSpPr>
            <a:spLocks noGrp="1"/>
          </p:cNvSpPr>
          <p:nvPr>
            <p:ph type="body" sz="quarter" idx="19"/>
          </p:nvPr>
        </p:nvSpPr>
        <p:spPr>
          <a:xfrm>
            <a:off x="1358108" y="2891890"/>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39" name="Text Placeholder 35">
            <a:extLst>
              <a:ext uri="{FF2B5EF4-FFF2-40B4-BE49-F238E27FC236}">
                <a16:creationId xmlns:a16="http://schemas.microsoft.com/office/drawing/2014/main" id="{D2317401-1D9C-964D-90E5-AFF0D40AC6CC}"/>
              </a:ext>
            </a:extLst>
          </p:cNvPr>
          <p:cNvSpPr>
            <a:spLocks noGrp="1"/>
          </p:cNvSpPr>
          <p:nvPr>
            <p:ph type="body" sz="quarter" idx="20"/>
          </p:nvPr>
        </p:nvSpPr>
        <p:spPr>
          <a:xfrm>
            <a:off x="1358108" y="3228706"/>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0" name="Text Placeholder 40">
            <a:extLst>
              <a:ext uri="{FF2B5EF4-FFF2-40B4-BE49-F238E27FC236}">
                <a16:creationId xmlns:a16="http://schemas.microsoft.com/office/drawing/2014/main" id="{F51252D8-090D-4E4D-AFB0-147DC1BC58F7}"/>
              </a:ext>
            </a:extLst>
          </p:cNvPr>
          <p:cNvSpPr>
            <a:spLocks noGrp="1"/>
          </p:cNvSpPr>
          <p:nvPr>
            <p:ph type="body" sz="quarter" idx="21"/>
          </p:nvPr>
        </p:nvSpPr>
        <p:spPr>
          <a:xfrm>
            <a:off x="1358108" y="3636069"/>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42" name="Text Placeholder 33">
            <a:extLst>
              <a:ext uri="{FF2B5EF4-FFF2-40B4-BE49-F238E27FC236}">
                <a16:creationId xmlns:a16="http://schemas.microsoft.com/office/drawing/2014/main" id="{4144CDA5-9C2E-B743-94EC-FDEABDE1693E}"/>
              </a:ext>
            </a:extLst>
          </p:cNvPr>
          <p:cNvSpPr>
            <a:spLocks noGrp="1"/>
          </p:cNvSpPr>
          <p:nvPr>
            <p:ph type="body" sz="quarter" idx="23"/>
          </p:nvPr>
        </p:nvSpPr>
        <p:spPr>
          <a:xfrm>
            <a:off x="5321156" y="1560885"/>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43" name="Text Placeholder 35">
            <a:extLst>
              <a:ext uri="{FF2B5EF4-FFF2-40B4-BE49-F238E27FC236}">
                <a16:creationId xmlns:a16="http://schemas.microsoft.com/office/drawing/2014/main" id="{8F9D516C-2DC5-3C4F-9793-E3640F1D21A0}"/>
              </a:ext>
            </a:extLst>
          </p:cNvPr>
          <p:cNvSpPr>
            <a:spLocks noGrp="1"/>
          </p:cNvSpPr>
          <p:nvPr>
            <p:ph type="body" sz="quarter" idx="24"/>
          </p:nvPr>
        </p:nvSpPr>
        <p:spPr>
          <a:xfrm>
            <a:off x="5321156" y="1897701"/>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4" name="Text Placeholder 40">
            <a:extLst>
              <a:ext uri="{FF2B5EF4-FFF2-40B4-BE49-F238E27FC236}">
                <a16:creationId xmlns:a16="http://schemas.microsoft.com/office/drawing/2014/main" id="{9C6C19C9-9C65-2844-857D-FA31B9D450B8}"/>
              </a:ext>
            </a:extLst>
          </p:cNvPr>
          <p:cNvSpPr>
            <a:spLocks noGrp="1"/>
          </p:cNvSpPr>
          <p:nvPr>
            <p:ph type="body" sz="quarter" idx="25"/>
          </p:nvPr>
        </p:nvSpPr>
        <p:spPr>
          <a:xfrm>
            <a:off x="5321156" y="2305064"/>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45" name="Picture Placeholder 7">
            <a:extLst>
              <a:ext uri="{FF2B5EF4-FFF2-40B4-BE49-F238E27FC236}">
                <a16:creationId xmlns:a16="http://schemas.microsoft.com/office/drawing/2014/main" id="{456CB993-3FA3-8948-BC39-BA8DD26470BD}"/>
              </a:ext>
            </a:extLst>
          </p:cNvPr>
          <p:cNvSpPr>
            <a:spLocks noGrp="1"/>
          </p:cNvSpPr>
          <p:nvPr>
            <p:ph type="pic" sz="quarter" idx="26" hasCustomPrompt="1"/>
          </p:nvPr>
        </p:nvSpPr>
        <p:spPr>
          <a:xfrm>
            <a:off x="419098" y="156088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46" name="Text Placeholder 33">
            <a:extLst>
              <a:ext uri="{FF2B5EF4-FFF2-40B4-BE49-F238E27FC236}">
                <a16:creationId xmlns:a16="http://schemas.microsoft.com/office/drawing/2014/main" id="{255E4147-6CE5-F24C-89F0-B3AF9FB7F259}"/>
              </a:ext>
            </a:extLst>
          </p:cNvPr>
          <p:cNvSpPr>
            <a:spLocks noGrp="1"/>
          </p:cNvSpPr>
          <p:nvPr>
            <p:ph type="body" sz="quarter" idx="27"/>
          </p:nvPr>
        </p:nvSpPr>
        <p:spPr>
          <a:xfrm>
            <a:off x="5321156" y="2869386"/>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47" name="Text Placeholder 35">
            <a:extLst>
              <a:ext uri="{FF2B5EF4-FFF2-40B4-BE49-F238E27FC236}">
                <a16:creationId xmlns:a16="http://schemas.microsoft.com/office/drawing/2014/main" id="{58AE7AA4-2CC9-D04D-AA5E-D5D11EED3F42}"/>
              </a:ext>
            </a:extLst>
          </p:cNvPr>
          <p:cNvSpPr>
            <a:spLocks noGrp="1"/>
          </p:cNvSpPr>
          <p:nvPr>
            <p:ph type="body" sz="quarter" idx="28"/>
          </p:nvPr>
        </p:nvSpPr>
        <p:spPr>
          <a:xfrm>
            <a:off x="5321156" y="3206202"/>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8" name="Text Placeholder 40">
            <a:extLst>
              <a:ext uri="{FF2B5EF4-FFF2-40B4-BE49-F238E27FC236}">
                <a16:creationId xmlns:a16="http://schemas.microsoft.com/office/drawing/2014/main" id="{7E06EBFB-0C4E-CC4A-915C-B1A91999328D}"/>
              </a:ext>
            </a:extLst>
          </p:cNvPr>
          <p:cNvSpPr>
            <a:spLocks noGrp="1"/>
          </p:cNvSpPr>
          <p:nvPr>
            <p:ph type="body" sz="quarter" idx="29"/>
          </p:nvPr>
        </p:nvSpPr>
        <p:spPr>
          <a:xfrm>
            <a:off x="5321156" y="3613565"/>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0" name="Text Placeholder 33">
            <a:extLst>
              <a:ext uri="{FF2B5EF4-FFF2-40B4-BE49-F238E27FC236}">
                <a16:creationId xmlns:a16="http://schemas.microsoft.com/office/drawing/2014/main" id="{F2E0EEEE-29AB-E949-A1AD-9C2D34EAC952}"/>
              </a:ext>
            </a:extLst>
          </p:cNvPr>
          <p:cNvSpPr>
            <a:spLocks noGrp="1"/>
          </p:cNvSpPr>
          <p:nvPr>
            <p:ph type="body" sz="quarter" idx="31"/>
          </p:nvPr>
        </p:nvSpPr>
        <p:spPr>
          <a:xfrm>
            <a:off x="9247149" y="1538381"/>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51" name="Text Placeholder 35">
            <a:extLst>
              <a:ext uri="{FF2B5EF4-FFF2-40B4-BE49-F238E27FC236}">
                <a16:creationId xmlns:a16="http://schemas.microsoft.com/office/drawing/2014/main" id="{D4100252-0F78-C349-AF02-D4A2A942C9FA}"/>
              </a:ext>
            </a:extLst>
          </p:cNvPr>
          <p:cNvSpPr>
            <a:spLocks noGrp="1"/>
          </p:cNvSpPr>
          <p:nvPr>
            <p:ph type="body" sz="quarter" idx="32"/>
          </p:nvPr>
        </p:nvSpPr>
        <p:spPr>
          <a:xfrm>
            <a:off x="9247149" y="1875197"/>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52" name="Text Placeholder 40">
            <a:extLst>
              <a:ext uri="{FF2B5EF4-FFF2-40B4-BE49-F238E27FC236}">
                <a16:creationId xmlns:a16="http://schemas.microsoft.com/office/drawing/2014/main" id="{F12D550C-0B24-B14C-836D-D917F2666605}"/>
              </a:ext>
            </a:extLst>
          </p:cNvPr>
          <p:cNvSpPr>
            <a:spLocks noGrp="1"/>
          </p:cNvSpPr>
          <p:nvPr>
            <p:ph type="body" sz="quarter" idx="33"/>
          </p:nvPr>
        </p:nvSpPr>
        <p:spPr>
          <a:xfrm>
            <a:off x="9247149" y="2282560"/>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4" name="Text Placeholder 33">
            <a:extLst>
              <a:ext uri="{FF2B5EF4-FFF2-40B4-BE49-F238E27FC236}">
                <a16:creationId xmlns:a16="http://schemas.microsoft.com/office/drawing/2014/main" id="{2A4B31AC-8C16-F84E-A33A-55007638BB12}"/>
              </a:ext>
            </a:extLst>
          </p:cNvPr>
          <p:cNvSpPr>
            <a:spLocks noGrp="1"/>
          </p:cNvSpPr>
          <p:nvPr>
            <p:ph type="body" sz="quarter" idx="35"/>
          </p:nvPr>
        </p:nvSpPr>
        <p:spPr>
          <a:xfrm>
            <a:off x="9247149" y="2846882"/>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55" name="Text Placeholder 35">
            <a:extLst>
              <a:ext uri="{FF2B5EF4-FFF2-40B4-BE49-F238E27FC236}">
                <a16:creationId xmlns:a16="http://schemas.microsoft.com/office/drawing/2014/main" id="{2CFA175C-3C65-9C4E-81CA-FFE036E3573E}"/>
              </a:ext>
            </a:extLst>
          </p:cNvPr>
          <p:cNvSpPr>
            <a:spLocks noGrp="1"/>
          </p:cNvSpPr>
          <p:nvPr>
            <p:ph type="body" sz="quarter" idx="36"/>
          </p:nvPr>
        </p:nvSpPr>
        <p:spPr>
          <a:xfrm>
            <a:off x="9247149" y="3183698"/>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56" name="Text Placeholder 40">
            <a:extLst>
              <a:ext uri="{FF2B5EF4-FFF2-40B4-BE49-F238E27FC236}">
                <a16:creationId xmlns:a16="http://schemas.microsoft.com/office/drawing/2014/main" id="{CE51AD78-700F-8E42-93DB-664A3623370F}"/>
              </a:ext>
            </a:extLst>
          </p:cNvPr>
          <p:cNvSpPr>
            <a:spLocks noGrp="1"/>
          </p:cNvSpPr>
          <p:nvPr>
            <p:ph type="body" sz="quarter" idx="37"/>
          </p:nvPr>
        </p:nvSpPr>
        <p:spPr>
          <a:xfrm>
            <a:off x="9247149" y="3591061"/>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8" name="Picture Placeholder 7">
            <a:extLst>
              <a:ext uri="{FF2B5EF4-FFF2-40B4-BE49-F238E27FC236}">
                <a16:creationId xmlns:a16="http://schemas.microsoft.com/office/drawing/2014/main" id="{5E320FD1-B50E-D745-B28D-9E98716CCF12}"/>
              </a:ext>
            </a:extLst>
          </p:cNvPr>
          <p:cNvSpPr>
            <a:spLocks noGrp="1"/>
          </p:cNvSpPr>
          <p:nvPr>
            <p:ph type="pic" sz="quarter" idx="38" hasCustomPrompt="1"/>
          </p:nvPr>
        </p:nvSpPr>
        <p:spPr>
          <a:xfrm>
            <a:off x="4382147" y="1560884"/>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59" name="Picture Placeholder 7">
            <a:extLst>
              <a:ext uri="{FF2B5EF4-FFF2-40B4-BE49-F238E27FC236}">
                <a16:creationId xmlns:a16="http://schemas.microsoft.com/office/drawing/2014/main" id="{BE627B71-6238-5845-9E28-132446DBB5F9}"/>
              </a:ext>
            </a:extLst>
          </p:cNvPr>
          <p:cNvSpPr>
            <a:spLocks noGrp="1"/>
          </p:cNvSpPr>
          <p:nvPr>
            <p:ph type="pic" sz="quarter" idx="39" hasCustomPrompt="1"/>
          </p:nvPr>
        </p:nvSpPr>
        <p:spPr>
          <a:xfrm>
            <a:off x="414988" y="2846882"/>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60" name="Picture Placeholder 7">
            <a:extLst>
              <a:ext uri="{FF2B5EF4-FFF2-40B4-BE49-F238E27FC236}">
                <a16:creationId xmlns:a16="http://schemas.microsoft.com/office/drawing/2014/main" id="{DBD36DA1-F19B-7949-8018-CC053F447689}"/>
              </a:ext>
            </a:extLst>
          </p:cNvPr>
          <p:cNvSpPr>
            <a:spLocks noGrp="1"/>
          </p:cNvSpPr>
          <p:nvPr>
            <p:ph type="pic" sz="quarter" idx="40" hasCustomPrompt="1"/>
          </p:nvPr>
        </p:nvSpPr>
        <p:spPr>
          <a:xfrm>
            <a:off x="4382146" y="282437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61" name="Picture Placeholder 7">
            <a:extLst>
              <a:ext uri="{FF2B5EF4-FFF2-40B4-BE49-F238E27FC236}">
                <a16:creationId xmlns:a16="http://schemas.microsoft.com/office/drawing/2014/main" id="{B9CD751B-D6BB-6B42-A4D4-8AF56AF75067}"/>
              </a:ext>
            </a:extLst>
          </p:cNvPr>
          <p:cNvSpPr>
            <a:spLocks noGrp="1"/>
          </p:cNvSpPr>
          <p:nvPr>
            <p:ph type="pic" sz="quarter" idx="41" hasCustomPrompt="1"/>
          </p:nvPr>
        </p:nvSpPr>
        <p:spPr>
          <a:xfrm>
            <a:off x="8345193" y="1537165"/>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62" name="Picture Placeholder 7">
            <a:extLst>
              <a:ext uri="{FF2B5EF4-FFF2-40B4-BE49-F238E27FC236}">
                <a16:creationId xmlns:a16="http://schemas.microsoft.com/office/drawing/2014/main" id="{6B8E9C30-C108-724C-922E-753B37926290}"/>
              </a:ext>
            </a:extLst>
          </p:cNvPr>
          <p:cNvSpPr>
            <a:spLocks noGrp="1"/>
          </p:cNvSpPr>
          <p:nvPr>
            <p:ph type="pic" sz="quarter" idx="42" hasCustomPrompt="1"/>
          </p:nvPr>
        </p:nvSpPr>
        <p:spPr>
          <a:xfrm>
            <a:off x="8345193" y="2801873"/>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64" name="Title 14">
            <a:extLst>
              <a:ext uri="{FF2B5EF4-FFF2-40B4-BE49-F238E27FC236}">
                <a16:creationId xmlns:a16="http://schemas.microsoft.com/office/drawing/2014/main" id="{1F5D29F1-20FD-5543-93E2-13B3CCE0DEE9}"/>
              </a:ext>
            </a:extLst>
          </p:cNvPr>
          <p:cNvSpPr>
            <a:spLocks noGrp="1"/>
          </p:cNvSpPr>
          <p:nvPr>
            <p:ph type="title"/>
          </p:nvPr>
        </p:nvSpPr>
        <p:spPr>
          <a:xfrm>
            <a:off x="323469" y="811"/>
            <a:ext cx="11594539" cy="865635"/>
          </a:xfrm>
        </p:spPr>
        <p:txBody>
          <a:bodyPr rtlCol="0" anchor="b">
            <a:noAutofit/>
          </a:bodyPr>
          <a:lstStyle>
            <a:lvl1pPr marL="0" algn="l" defTabSz="914400" rtl="0" eaLnBrk="1" latinLnBrk="0" hangingPunct="1">
              <a:lnSpc>
                <a:spcPts val="7000"/>
              </a:lnSpc>
              <a:defRPr lang="en-US" sz="3200" b="1" i="0" kern="1200" dirty="0">
                <a:solidFill>
                  <a:schemeClr val="tx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66" name="Text Placeholder 40">
            <a:extLst>
              <a:ext uri="{FF2B5EF4-FFF2-40B4-BE49-F238E27FC236}">
                <a16:creationId xmlns:a16="http://schemas.microsoft.com/office/drawing/2014/main" id="{E0F3ED7B-752A-D849-8A17-905A07742827}"/>
              </a:ext>
            </a:extLst>
          </p:cNvPr>
          <p:cNvSpPr>
            <a:spLocks noGrp="1"/>
          </p:cNvSpPr>
          <p:nvPr>
            <p:ph type="body" sz="quarter" idx="44" hasCustomPrompt="1"/>
          </p:nvPr>
        </p:nvSpPr>
        <p:spPr>
          <a:xfrm>
            <a:off x="323469" y="882248"/>
            <a:ext cx="5576887" cy="364662"/>
          </a:xfrm>
        </p:spPr>
        <p:txBody>
          <a:bodyPr rtlCol="0"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Subheadline</a:t>
            </a:r>
            <a:endParaRPr lang="en-GB"/>
          </a:p>
        </p:txBody>
      </p:sp>
      <p:sp>
        <p:nvSpPr>
          <p:cNvPr id="31" name="Text Placeholder 33">
            <a:extLst>
              <a:ext uri="{FF2B5EF4-FFF2-40B4-BE49-F238E27FC236}">
                <a16:creationId xmlns:a16="http://schemas.microsoft.com/office/drawing/2014/main" id="{C295B3CE-1CED-0645-89A2-749DC3DF82E7}"/>
              </a:ext>
            </a:extLst>
          </p:cNvPr>
          <p:cNvSpPr>
            <a:spLocks noGrp="1"/>
          </p:cNvSpPr>
          <p:nvPr>
            <p:ph type="body" sz="quarter" idx="45"/>
          </p:nvPr>
        </p:nvSpPr>
        <p:spPr>
          <a:xfrm>
            <a:off x="1358108" y="4158024"/>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32" name="Text Placeholder 35">
            <a:extLst>
              <a:ext uri="{FF2B5EF4-FFF2-40B4-BE49-F238E27FC236}">
                <a16:creationId xmlns:a16="http://schemas.microsoft.com/office/drawing/2014/main" id="{1C0205A2-A100-A94A-BB9B-798549B5CF05}"/>
              </a:ext>
            </a:extLst>
          </p:cNvPr>
          <p:cNvSpPr>
            <a:spLocks noGrp="1"/>
          </p:cNvSpPr>
          <p:nvPr>
            <p:ph type="body" sz="quarter" idx="46"/>
          </p:nvPr>
        </p:nvSpPr>
        <p:spPr>
          <a:xfrm>
            <a:off x="1358108" y="4494840"/>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33" name="Text Placeholder 40">
            <a:extLst>
              <a:ext uri="{FF2B5EF4-FFF2-40B4-BE49-F238E27FC236}">
                <a16:creationId xmlns:a16="http://schemas.microsoft.com/office/drawing/2014/main" id="{C28E22AC-C569-4749-9B51-20CD23E12F30}"/>
              </a:ext>
            </a:extLst>
          </p:cNvPr>
          <p:cNvSpPr>
            <a:spLocks noGrp="1"/>
          </p:cNvSpPr>
          <p:nvPr>
            <p:ph type="body" sz="quarter" idx="47"/>
          </p:nvPr>
        </p:nvSpPr>
        <p:spPr>
          <a:xfrm>
            <a:off x="1358108" y="4902203"/>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37" name="Text Placeholder 33">
            <a:extLst>
              <a:ext uri="{FF2B5EF4-FFF2-40B4-BE49-F238E27FC236}">
                <a16:creationId xmlns:a16="http://schemas.microsoft.com/office/drawing/2014/main" id="{1F2A4F57-3497-6C49-B6C6-12480EC92832}"/>
              </a:ext>
            </a:extLst>
          </p:cNvPr>
          <p:cNvSpPr>
            <a:spLocks noGrp="1"/>
          </p:cNvSpPr>
          <p:nvPr>
            <p:ph type="body" sz="quarter" idx="48"/>
          </p:nvPr>
        </p:nvSpPr>
        <p:spPr>
          <a:xfrm>
            <a:off x="1358108" y="5466525"/>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41" name="Text Placeholder 35">
            <a:extLst>
              <a:ext uri="{FF2B5EF4-FFF2-40B4-BE49-F238E27FC236}">
                <a16:creationId xmlns:a16="http://schemas.microsoft.com/office/drawing/2014/main" id="{EBDBB40F-5867-0344-B1DE-A5A3E3DD82B4}"/>
              </a:ext>
            </a:extLst>
          </p:cNvPr>
          <p:cNvSpPr>
            <a:spLocks noGrp="1"/>
          </p:cNvSpPr>
          <p:nvPr>
            <p:ph type="body" sz="quarter" idx="49"/>
          </p:nvPr>
        </p:nvSpPr>
        <p:spPr>
          <a:xfrm>
            <a:off x="1358108" y="5803341"/>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9" name="Text Placeholder 40">
            <a:extLst>
              <a:ext uri="{FF2B5EF4-FFF2-40B4-BE49-F238E27FC236}">
                <a16:creationId xmlns:a16="http://schemas.microsoft.com/office/drawing/2014/main" id="{6FB75813-704D-184C-887C-F70AFF4B053E}"/>
              </a:ext>
            </a:extLst>
          </p:cNvPr>
          <p:cNvSpPr>
            <a:spLocks noGrp="1"/>
          </p:cNvSpPr>
          <p:nvPr>
            <p:ph type="body" sz="quarter" idx="50"/>
          </p:nvPr>
        </p:nvSpPr>
        <p:spPr>
          <a:xfrm>
            <a:off x="1358108" y="6210704"/>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3" name="Text Placeholder 33">
            <a:extLst>
              <a:ext uri="{FF2B5EF4-FFF2-40B4-BE49-F238E27FC236}">
                <a16:creationId xmlns:a16="http://schemas.microsoft.com/office/drawing/2014/main" id="{D4F6649B-8422-2C4B-B714-E291438B678B}"/>
              </a:ext>
            </a:extLst>
          </p:cNvPr>
          <p:cNvSpPr>
            <a:spLocks noGrp="1"/>
          </p:cNvSpPr>
          <p:nvPr>
            <p:ph type="body" sz="quarter" idx="51"/>
          </p:nvPr>
        </p:nvSpPr>
        <p:spPr>
          <a:xfrm>
            <a:off x="5321156" y="4135520"/>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57" name="Text Placeholder 35">
            <a:extLst>
              <a:ext uri="{FF2B5EF4-FFF2-40B4-BE49-F238E27FC236}">
                <a16:creationId xmlns:a16="http://schemas.microsoft.com/office/drawing/2014/main" id="{328DD0F1-A1A6-224D-B40F-564126AC2FAD}"/>
              </a:ext>
            </a:extLst>
          </p:cNvPr>
          <p:cNvSpPr>
            <a:spLocks noGrp="1"/>
          </p:cNvSpPr>
          <p:nvPr>
            <p:ph type="body" sz="quarter" idx="52"/>
          </p:nvPr>
        </p:nvSpPr>
        <p:spPr>
          <a:xfrm>
            <a:off x="5321156" y="4472336"/>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68" name="Text Placeholder 40">
            <a:extLst>
              <a:ext uri="{FF2B5EF4-FFF2-40B4-BE49-F238E27FC236}">
                <a16:creationId xmlns:a16="http://schemas.microsoft.com/office/drawing/2014/main" id="{FEAD6EC9-98F8-774F-B527-580877FD5668}"/>
              </a:ext>
            </a:extLst>
          </p:cNvPr>
          <p:cNvSpPr>
            <a:spLocks noGrp="1"/>
          </p:cNvSpPr>
          <p:nvPr>
            <p:ph type="body" sz="quarter" idx="53"/>
          </p:nvPr>
        </p:nvSpPr>
        <p:spPr>
          <a:xfrm>
            <a:off x="5321156" y="4879699"/>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69" name="Picture Placeholder 7">
            <a:extLst>
              <a:ext uri="{FF2B5EF4-FFF2-40B4-BE49-F238E27FC236}">
                <a16:creationId xmlns:a16="http://schemas.microsoft.com/office/drawing/2014/main" id="{49B80431-02EC-9140-BB21-2024B15A454C}"/>
              </a:ext>
            </a:extLst>
          </p:cNvPr>
          <p:cNvSpPr>
            <a:spLocks noGrp="1"/>
          </p:cNvSpPr>
          <p:nvPr>
            <p:ph type="pic" sz="quarter" idx="54" hasCustomPrompt="1"/>
          </p:nvPr>
        </p:nvSpPr>
        <p:spPr>
          <a:xfrm>
            <a:off x="419098" y="4135520"/>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70" name="Text Placeholder 33">
            <a:extLst>
              <a:ext uri="{FF2B5EF4-FFF2-40B4-BE49-F238E27FC236}">
                <a16:creationId xmlns:a16="http://schemas.microsoft.com/office/drawing/2014/main" id="{E65CBC16-DE3A-184E-99F0-B0732F2252A1}"/>
              </a:ext>
            </a:extLst>
          </p:cNvPr>
          <p:cNvSpPr>
            <a:spLocks noGrp="1"/>
          </p:cNvSpPr>
          <p:nvPr>
            <p:ph type="body" sz="quarter" idx="55"/>
          </p:nvPr>
        </p:nvSpPr>
        <p:spPr>
          <a:xfrm>
            <a:off x="5321156" y="5444021"/>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71" name="Text Placeholder 35">
            <a:extLst>
              <a:ext uri="{FF2B5EF4-FFF2-40B4-BE49-F238E27FC236}">
                <a16:creationId xmlns:a16="http://schemas.microsoft.com/office/drawing/2014/main" id="{7018841B-1C0B-AF4C-B42B-0128485E7118}"/>
              </a:ext>
            </a:extLst>
          </p:cNvPr>
          <p:cNvSpPr>
            <a:spLocks noGrp="1"/>
          </p:cNvSpPr>
          <p:nvPr>
            <p:ph type="body" sz="quarter" idx="56"/>
          </p:nvPr>
        </p:nvSpPr>
        <p:spPr>
          <a:xfrm>
            <a:off x="5321156" y="5780837"/>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72" name="Text Placeholder 40">
            <a:extLst>
              <a:ext uri="{FF2B5EF4-FFF2-40B4-BE49-F238E27FC236}">
                <a16:creationId xmlns:a16="http://schemas.microsoft.com/office/drawing/2014/main" id="{EDB7289B-2400-4B4E-A679-AD6D33D0BE33}"/>
              </a:ext>
            </a:extLst>
          </p:cNvPr>
          <p:cNvSpPr>
            <a:spLocks noGrp="1"/>
          </p:cNvSpPr>
          <p:nvPr>
            <p:ph type="body" sz="quarter" idx="57"/>
          </p:nvPr>
        </p:nvSpPr>
        <p:spPr>
          <a:xfrm>
            <a:off x="5321156" y="6188200"/>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73" name="Text Placeholder 33">
            <a:extLst>
              <a:ext uri="{FF2B5EF4-FFF2-40B4-BE49-F238E27FC236}">
                <a16:creationId xmlns:a16="http://schemas.microsoft.com/office/drawing/2014/main" id="{5C1EC732-391F-2048-805B-4B1B259BF428}"/>
              </a:ext>
            </a:extLst>
          </p:cNvPr>
          <p:cNvSpPr>
            <a:spLocks noGrp="1"/>
          </p:cNvSpPr>
          <p:nvPr>
            <p:ph type="body" sz="quarter" idx="58"/>
          </p:nvPr>
        </p:nvSpPr>
        <p:spPr>
          <a:xfrm>
            <a:off x="9247149" y="4113016"/>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74" name="Text Placeholder 35">
            <a:extLst>
              <a:ext uri="{FF2B5EF4-FFF2-40B4-BE49-F238E27FC236}">
                <a16:creationId xmlns:a16="http://schemas.microsoft.com/office/drawing/2014/main" id="{93744699-9452-7E48-BA74-B39BF2AFDE1A}"/>
              </a:ext>
            </a:extLst>
          </p:cNvPr>
          <p:cNvSpPr>
            <a:spLocks noGrp="1"/>
          </p:cNvSpPr>
          <p:nvPr>
            <p:ph type="body" sz="quarter" idx="59"/>
          </p:nvPr>
        </p:nvSpPr>
        <p:spPr>
          <a:xfrm>
            <a:off x="9247149" y="4449832"/>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75" name="Text Placeholder 40">
            <a:extLst>
              <a:ext uri="{FF2B5EF4-FFF2-40B4-BE49-F238E27FC236}">
                <a16:creationId xmlns:a16="http://schemas.microsoft.com/office/drawing/2014/main" id="{02482E38-BB04-EF44-99B2-CB7A8054D696}"/>
              </a:ext>
            </a:extLst>
          </p:cNvPr>
          <p:cNvSpPr>
            <a:spLocks noGrp="1"/>
          </p:cNvSpPr>
          <p:nvPr>
            <p:ph type="body" sz="quarter" idx="60"/>
          </p:nvPr>
        </p:nvSpPr>
        <p:spPr>
          <a:xfrm>
            <a:off x="9247149" y="4857195"/>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76" name="Text Placeholder 33">
            <a:extLst>
              <a:ext uri="{FF2B5EF4-FFF2-40B4-BE49-F238E27FC236}">
                <a16:creationId xmlns:a16="http://schemas.microsoft.com/office/drawing/2014/main" id="{7FF45E42-4E34-3D4B-9211-941B9F5C80C7}"/>
              </a:ext>
            </a:extLst>
          </p:cNvPr>
          <p:cNvSpPr>
            <a:spLocks noGrp="1"/>
          </p:cNvSpPr>
          <p:nvPr>
            <p:ph type="body" sz="quarter" idx="61"/>
          </p:nvPr>
        </p:nvSpPr>
        <p:spPr>
          <a:xfrm>
            <a:off x="9247149" y="5421517"/>
            <a:ext cx="2881383" cy="349400"/>
          </a:xfrm>
        </p:spPr>
        <p:txBody>
          <a:bodyPr rtlCol="0" anchor="b">
            <a:noAutofit/>
          </a:bodyPr>
          <a:lstStyle>
            <a:lvl1pPr marL="0" indent="0" algn="l" defTabSz="914400" rtl="0" eaLnBrk="1" latinLnBrk="0" hangingPunct="1">
              <a:lnSpc>
                <a:spcPts val="1000"/>
              </a:lnSpc>
              <a:buNone/>
              <a:defRPr lang="en-GB" sz="1200" b="1"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77" name="Text Placeholder 35">
            <a:extLst>
              <a:ext uri="{FF2B5EF4-FFF2-40B4-BE49-F238E27FC236}">
                <a16:creationId xmlns:a16="http://schemas.microsoft.com/office/drawing/2014/main" id="{57F25574-E257-3044-8298-C45FA6914549}"/>
              </a:ext>
            </a:extLst>
          </p:cNvPr>
          <p:cNvSpPr>
            <a:spLocks noGrp="1"/>
          </p:cNvSpPr>
          <p:nvPr>
            <p:ph type="body" sz="quarter" idx="62"/>
          </p:nvPr>
        </p:nvSpPr>
        <p:spPr>
          <a:xfrm>
            <a:off x="9247149" y="5758333"/>
            <a:ext cx="2881383" cy="400399"/>
          </a:xfrm>
        </p:spPr>
        <p:txBody>
          <a:bodyPr rtlCol="0" anchor="t">
            <a:noAutofit/>
          </a:bodyPr>
          <a:lstStyle>
            <a:lvl1pPr marL="0" indent="0" algn="l" defTabSz="914400" rtl="0" eaLnBrk="1" latinLnBrk="0" hangingPunct="1">
              <a:lnSpc>
                <a:spcPct val="100000"/>
              </a:lnSpc>
              <a:buNone/>
              <a:defRPr lang="en-GB" sz="900" b="0" kern="1200" dirty="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78" name="Text Placeholder 40">
            <a:extLst>
              <a:ext uri="{FF2B5EF4-FFF2-40B4-BE49-F238E27FC236}">
                <a16:creationId xmlns:a16="http://schemas.microsoft.com/office/drawing/2014/main" id="{68DCA74B-B9A6-8443-8A27-48D634185CFB}"/>
              </a:ext>
            </a:extLst>
          </p:cNvPr>
          <p:cNvSpPr>
            <a:spLocks noGrp="1"/>
          </p:cNvSpPr>
          <p:nvPr>
            <p:ph type="body" sz="quarter" idx="63"/>
          </p:nvPr>
        </p:nvSpPr>
        <p:spPr>
          <a:xfrm>
            <a:off x="9247149" y="6165696"/>
            <a:ext cx="2881383" cy="346829"/>
          </a:xfrm>
        </p:spPr>
        <p:txBody>
          <a:bodyPr rtlCol="0" anchor="b">
            <a:normAutofit/>
          </a:bodyPr>
          <a:lstStyle>
            <a:lvl1pPr marL="0" indent="0" algn="l" defTabSz="914400" rtl="0" eaLnBrk="1" latinLnBrk="0" hangingPunct="1">
              <a:buNone/>
              <a:defRPr lang="en-GB" sz="900" kern="1200" dirty="0">
                <a:solidFill>
                  <a:schemeClr val="tx1"/>
                </a:solidFill>
                <a:latin typeface="Century Gothic" panose="020B0502020202020204" pitchFamily="34" charset="0"/>
                <a:ea typeface="+mn-ea"/>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79" name="Picture Placeholder 7">
            <a:extLst>
              <a:ext uri="{FF2B5EF4-FFF2-40B4-BE49-F238E27FC236}">
                <a16:creationId xmlns:a16="http://schemas.microsoft.com/office/drawing/2014/main" id="{D8BA4D76-F1E6-1740-BD3C-148E1B9FC200}"/>
              </a:ext>
            </a:extLst>
          </p:cNvPr>
          <p:cNvSpPr>
            <a:spLocks noGrp="1"/>
          </p:cNvSpPr>
          <p:nvPr>
            <p:ph type="pic" sz="quarter" idx="64" hasCustomPrompt="1"/>
          </p:nvPr>
        </p:nvSpPr>
        <p:spPr>
          <a:xfrm>
            <a:off x="4382147" y="4135519"/>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80" name="Picture Placeholder 7">
            <a:extLst>
              <a:ext uri="{FF2B5EF4-FFF2-40B4-BE49-F238E27FC236}">
                <a16:creationId xmlns:a16="http://schemas.microsoft.com/office/drawing/2014/main" id="{3E38029A-9D6E-C948-9FAA-2CFBD2144F72}"/>
              </a:ext>
            </a:extLst>
          </p:cNvPr>
          <p:cNvSpPr>
            <a:spLocks noGrp="1"/>
          </p:cNvSpPr>
          <p:nvPr>
            <p:ph type="pic" sz="quarter" idx="65" hasCustomPrompt="1"/>
          </p:nvPr>
        </p:nvSpPr>
        <p:spPr>
          <a:xfrm>
            <a:off x="414988" y="5421517"/>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81" name="Picture Placeholder 7">
            <a:extLst>
              <a:ext uri="{FF2B5EF4-FFF2-40B4-BE49-F238E27FC236}">
                <a16:creationId xmlns:a16="http://schemas.microsoft.com/office/drawing/2014/main" id="{C66781C7-13A3-A948-9B9E-410B64A33B5E}"/>
              </a:ext>
            </a:extLst>
          </p:cNvPr>
          <p:cNvSpPr>
            <a:spLocks noGrp="1"/>
          </p:cNvSpPr>
          <p:nvPr>
            <p:ph type="pic" sz="quarter" idx="66" hasCustomPrompt="1"/>
          </p:nvPr>
        </p:nvSpPr>
        <p:spPr>
          <a:xfrm>
            <a:off x="4382146" y="5399012"/>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82" name="Picture Placeholder 7">
            <a:extLst>
              <a:ext uri="{FF2B5EF4-FFF2-40B4-BE49-F238E27FC236}">
                <a16:creationId xmlns:a16="http://schemas.microsoft.com/office/drawing/2014/main" id="{17C28800-3C5A-2147-A26B-830307B01664}"/>
              </a:ext>
            </a:extLst>
          </p:cNvPr>
          <p:cNvSpPr>
            <a:spLocks noGrp="1"/>
          </p:cNvSpPr>
          <p:nvPr>
            <p:ph type="pic" sz="quarter" idx="67" hasCustomPrompt="1"/>
          </p:nvPr>
        </p:nvSpPr>
        <p:spPr>
          <a:xfrm>
            <a:off x="8345193" y="4111800"/>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
        <p:nvSpPr>
          <p:cNvPr id="83" name="Picture Placeholder 7">
            <a:extLst>
              <a:ext uri="{FF2B5EF4-FFF2-40B4-BE49-F238E27FC236}">
                <a16:creationId xmlns:a16="http://schemas.microsoft.com/office/drawing/2014/main" id="{74E661F4-0C18-CD4F-B71B-E10A20FA76A6}"/>
              </a:ext>
            </a:extLst>
          </p:cNvPr>
          <p:cNvSpPr>
            <a:spLocks noGrp="1"/>
          </p:cNvSpPr>
          <p:nvPr>
            <p:ph type="pic" sz="quarter" idx="68" hasCustomPrompt="1"/>
          </p:nvPr>
        </p:nvSpPr>
        <p:spPr>
          <a:xfrm>
            <a:off x="8345193" y="5376508"/>
            <a:ext cx="796355" cy="1136017"/>
          </a:xfrm>
          <a:custGeom>
            <a:avLst/>
            <a:gdLst>
              <a:gd name="connsiteX0" fmla="*/ 0 w 795950"/>
              <a:gd name="connsiteY0" fmla="*/ 132658 h 1136017"/>
              <a:gd name="connsiteX1" fmla="*/ 132658 w 795950"/>
              <a:gd name="connsiteY1" fmla="*/ 0 h 1136017"/>
              <a:gd name="connsiteX2" fmla="*/ 663292 w 795950"/>
              <a:gd name="connsiteY2" fmla="*/ 0 h 1136017"/>
              <a:gd name="connsiteX3" fmla="*/ 795950 w 795950"/>
              <a:gd name="connsiteY3" fmla="*/ 132658 h 1136017"/>
              <a:gd name="connsiteX4" fmla="*/ 795950 w 795950"/>
              <a:gd name="connsiteY4" fmla="*/ 1003359 h 1136017"/>
              <a:gd name="connsiteX5" fmla="*/ 663292 w 795950"/>
              <a:gd name="connsiteY5" fmla="*/ 1136017 h 1136017"/>
              <a:gd name="connsiteX6" fmla="*/ 132658 w 795950"/>
              <a:gd name="connsiteY6" fmla="*/ 1136017 h 1136017"/>
              <a:gd name="connsiteX7" fmla="*/ 0 w 795950"/>
              <a:gd name="connsiteY7" fmla="*/ 1003359 h 1136017"/>
              <a:gd name="connsiteX8" fmla="*/ 0 w 795950"/>
              <a:gd name="connsiteY8" fmla="*/ 132658 h 1136017"/>
              <a:gd name="connsiteX0" fmla="*/ 0 w 802129"/>
              <a:gd name="connsiteY0" fmla="*/ 132658 h 1138782"/>
              <a:gd name="connsiteX1" fmla="*/ 132658 w 802129"/>
              <a:gd name="connsiteY1" fmla="*/ 0 h 1138782"/>
              <a:gd name="connsiteX2" fmla="*/ 663292 w 802129"/>
              <a:gd name="connsiteY2" fmla="*/ 0 h 1138782"/>
              <a:gd name="connsiteX3" fmla="*/ 795950 w 802129"/>
              <a:gd name="connsiteY3" fmla="*/ 132658 h 1138782"/>
              <a:gd name="connsiteX4" fmla="*/ 802129 w 802129"/>
              <a:gd name="connsiteY4" fmla="*/ 1083678 h 1138782"/>
              <a:gd name="connsiteX5" fmla="*/ 663292 w 802129"/>
              <a:gd name="connsiteY5" fmla="*/ 1136017 h 1138782"/>
              <a:gd name="connsiteX6" fmla="*/ 132658 w 802129"/>
              <a:gd name="connsiteY6" fmla="*/ 1136017 h 1138782"/>
              <a:gd name="connsiteX7" fmla="*/ 0 w 802129"/>
              <a:gd name="connsiteY7" fmla="*/ 1003359 h 1138782"/>
              <a:gd name="connsiteX8" fmla="*/ 0 w 802129"/>
              <a:gd name="connsiteY8" fmla="*/ 132658 h 1138782"/>
              <a:gd name="connsiteX0" fmla="*/ 0 w 802501"/>
              <a:gd name="connsiteY0" fmla="*/ 132658 h 1136017"/>
              <a:gd name="connsiteX1" fmla="*/ 132658 w 802501"/>
              <a:gd name="connsiteY1" fmla="*/ 0 h 1136017"/>
              <a:gd name="connsiteX2" fmla="*/ 663292 w 802501"/>
              <a:gd name="connsiteY2" fmla="*/ 0 h 1136017"/>
              <a:gd name="connsiteX3" fmla="*/ 795950 w 802501"/>
              <a:gd name="connsiteY3" fmla="*/ 132658 h 1136017"/>
              <a:gd name="connsiteX4" fmla="*/ 802129 w 802501"/>
              <a:gd name="connsiteY4" fmla="*/ 1083678 h 1136017"/>
              <a:gd name="connsiteX5" fmla="*/ 663292 w 802501"/>
              <a:gd name="connsiteY5" fmla="*/ 1136017 h 1136017"/>
              <a:gd name="connsiteX6" fmla="*/ 132658 w 802501"/>
              <a:gd name="connsiteY6" fmla="*/ 1136017 h 1136017"/>
              <a:gd name="connsiteX7" fmla="*/ 0 w 802501"/>
              <a:gd name="connsiteY7" fmla="*/ 1003359 h 1136017"/>
              <a:gd name="connsiteX8" fmla="*/ 0 w 802501"/>
              <a:gd name="connsiteY8" fmla="*/ 132658 h 1136017"/>
              <a:gd name="connsiteX0" fmla="*/ 0 w 796355"/>
              <a:gd name="connsiteY0" fmla="*/ 132658 h 1136017"/>
              <a:gd name="connsiteX1" fmla="*/ 132658 w 796355"/>
              <a:gd name="connsiteY1" fmla="*/ 0 h 1136017"/>
              <a:gd name="connsiteX2" fmla="*/ 663292 w 796355"/>
              <a:gd name="connsiteY2" fmla="*/ 0 h 1136017"/>
              <a:gd name="connsiteX3" fmla="*/ 795950 w 796355"/>
              <a:gd name="connsiteY3" fmla="*/ 132658 h 1136017"/>
              <a:gd name="connsiteX4" fmla="*/ 795951 w 796355"/>
              <a:gd name="connsiteY4" fmla="*/ 1133105 h 1136017"/>
              <a:gd name="connsiteX5" fmla="*/ 663292 w 796355"/>
              <a:gd name="connsiteY5" fmla="*/ 1136017 h 1136017"/>
              <a:gd name="connsiteX6" fmla="*/ 132658 w 796355"/>
              <a:gd name="connsiteY6" fmla="*/ 1136017 h 1136017"/>
              <a:gd name="connsiteX7" fmla="*/ 0 w 796355"/>
              <a:gd name="connsiteY7" fmla="*/ 1003359 h 1136017"/>
              <a:gd name="connsiteX8" fmla="*/ 0 w 796355"/>
              <a:gd name="connsiteY8" fmla="*/ 132658 h 113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6355" h="1136017">
                <a:moveTo>
                  <a:pt x="0" y="132658"/>
                </a:moveTo>
                <a:cubicBezTo>
                  <a:pt x="0" y="59393"/>
                  <a:pt x="59393" y="0"/>
                  <a:pt x="132658" y="0"/>
                </a:cubicBezTo>
                <a:lnTo>
                  <a:pt x="663292" y="0"/>
                </a:lnTo>
                <a:cubicBezTo>
                  <a:pt x="736557" y="0"/>
                  <a:pt x="795950" y="59393"/>
                  <a:pt x="795950" y="132658"/>
                </a:cubicBezTo>
                <a:cubicBezTo>
                  <a:pt x="795950" y="422892"/>
                  <a:pt x="789773" y="1133981"/>
                  <a:pt x="795951" y="1133105"/>
                </a:cubicBezTo>
                <a:cubicBezTo>
                  <a:pt x="802129" y="1132229"/>
                  <a:pt x="736557" y="1136017"/>
                  <a:pt x="663292" y="1136017"/>
                </a:cubicBezTo>
                <a:lnTo>
                  <a:pt x="132658" y="1136017"/>
                </a:lnTo>
                <a:cubicBezTo>
                  <a:pt x="59393" y="1136017"/>
                  <a:pt x="0" y="1076624"/>
                  <a:pt x="0" y="1003359"/>
                </a:cubicBezTo>
                <a:lnTo>
                  <a:pt x="0" y="132658"/>
                </a:lnTo>
                <a:close/>
              </a:path>
            </a:pathLst>
          </a:custGeom>
        </p:spPr>
        <p:txBody>
          <a:bodyPr vert="horz" rtlCol="0">
            <a:noAutofit/>
          </a:bodyPr>
          <a:lstStyle>
            <a:lvl1pPr marL="0" indent="0">
              <a:buNone/>
              <a:defRPr sz="900"/>
            </a:lvl1pPr>
          </a:lstStyle>
          <a:p>
            <a:pPr rtl="0"/>
            <a:r>
              <a:rPr lang="en-gb"/>
              <a:t>Insert portrait picture</a:t>
            </a:r>
          </a:p>
        </p:txBody>
      </p:sp>
    </p:spTree>
    <p:extLst>
      <p:ext uri="{BB962C8B-B14F-4D97-AF65-F5344CB8AC3E}">
        <p14:creationId xmlns:p14="http://schemas.microsoft.com/office/powerpoint/2010/main" val="4317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xEl>
                                              <p:pRg st="0" end="0"/>
                                            </p:txEl>
                                          </p:spTgt>
                                        </p:tgtEl>
                                        <p:attrNameLst>
                                          <p:attrName>style.visibility</p:attrName>
                                        </p:attrNameLst>
                                      </p:cBhvr>
                                      <p:to>
                                        <p:strVal val="visible"/>
                                      </p:to>
                                    </p:set>
                                    <p:animEffect transition="in" filter="fade">
                                      <p:cBhvr>
                                        <p:cTn id="7" dur="1000"/>
                                        <p:tgtEl>
                                          <p:spTgt spid="6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build="p">
        <p:tmplLst>
          <p:tmpl lvl="1">
            <p:tnLst>
              <p:par>
                <p:cTn presetID="10" presetClass="entr" presetSubtype="0" fill="hold" nodeType="with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1000"/>
                        <p:tgtEl>
                          <p:spTgt spid="66"/>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293D2E-97FB-4742-B61C-5B0CFC5264CF}"/>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i="0">
              <a:solidFill>
                <a:schemeClr val="bg1"/>
              </a:solidFill>
              <a:latin typeface="Century Gothic" panose="020B0502020202020204" pitchFamily="34" charset="0"/>
            </a:endParaRPr>
          </a:p>
        </p:txBody>
      </p:sp>
      <p:sp>
        <p:nvSpPr>
          <p:cNvPr id="7" name="Picture Placeholder 38">
            <a:extLst>
              <a:ext uri="{FF2B5EF4-FFF2-40B4-BE49-F238E27FC236}">
                <a16:creationId xmlns:a16="http://schemas.microsoft.com/office/drawing/2014/main" id="{515AE6B6-103E-574B-84A7-AC3D85A9D6A2}"/>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8" name="Text Placeholder 40">
            <a:extLst>
              <a:ext uri="{FF2B5EF4-FFF2-40B4-BE49-F238E27FC236}">
                <a16:creationId xmlns:a16="http://schemas.microsoft.com/office/drawing/2014/main" id="{3FEFCBA2-ECEC-914C-8EA1-482ED628660F}"/>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9" name="Title 14">
            <a:extLst>
              <a:ext uri="{FF2B5EF4-FFF2-40B4-BE49-F238E27FC236}">
                <a16:creationId xmlns:a16="http://schemas.microsoft.com/office/drawing/2014/main" id="{880DECCD-BD21-F544-B728-CAC650357B9B}"/>
              </a:ext>
            </a:extLst>
          </p:cNvPr>
          <p:cNvSpPr>
            <a:spLocks noGrp="1"/>
          </p:cNvSpPr>
          <p:nvPr>
            <p:ph type="title"/>
          </p:nvPr>
        </p:nvSpPr>
        <p:spPr>
          <a:xfrm>
            <a:off x="5956963" y="2357258"/>
            <a:ext cx="5657042" cy="2143483"/>
          </a:xfrm>
        </p:spPr>
        <p:txBody>
          <a:bodyPr rtlCol="0" anchor="b">
            <a:noAutofit/>
          </a:bodyPr>
          <a:lstStyle>
            <a:lvl1pPr marL="0" algn="l" defTabSz="914400" rtl="0" eaLnBrk="1" latinLnBrk="0" hangingPunct="1">
              <a:lnSpc>
                <a:spcPct val="100000"/>
              </a:lnSpc>
              <a:defRPr lang="en-US" sz="4400" b="1" i="0" kern="1200" dirty="0">
                <a:solidFill>
                  <a:schemeClr val="bg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10" name="Text Placeholder 33">
            <a:extLst>
              <a:ext uri="{FF2B5EF4-FFF2-40B4-BE49-F238E27FC236}">
                <a16:creationId xmlns:a16="http://schemas.microsoft.com/office/drawing/2014/main" id="{FDB835AD-6408-DB4B-9DDC-872F2FABB297}"/>
              </a:ext>
            </a:extLst>
          </p:cNvPr>
          <p:cNvSpPr>
            <a:spLocks noGrp="1"/>
          </p:cNvSpPr>
          <p:nvPr>
            <p:ph type="body" sz="quarter" idx="14"/>
          </p:nvPr>
        </p:nvSpPr>
        <p:spPr>
          <a:xfrm>
            <a:off x="5956963" y="4525419"/>
            <a:ext cx="5657042" cy="400399"/>
          </a:xfrm>
        </p:spPr>
        <p:txBody>
          <a:bodyPr rtlCol="0" anchor="b">
            <a:noAutofit/>
          </a:bodyPr>
          <a:lstStyle>
            <a:lvl1pPr marL="0" indent="0" algn="l" defTabSz="914400" rtl="0" eaLnBrk="1" latinLnBrk="0" hangingPunct="1">
              <a:lnSpc>
                <a:spcPts val="1000"/>
              </a:lnSpc>
              <a:buNone/>
              <a:defRPr lang="en-US" sz="18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1" name="Text Placeholder 35">
            <a:extLst>
              <a:ext uri="{FF2B5EF4-FFF2-40B4-BE49-F238E27FC236}">
                <a16:creationId xmlns:a16="http://schemas.microsoft.com/office/drawing/2014/main" id="{307BD75F-4E9B-F14E-A2AC-6021A3B9DC98}"/>
              </a:ext>
            </a:extLst>
          </p:cNvPr>
          <p:cNvSpPr>
            <a:spLocks noGrp="1"/>
          </p:cNvSpPr>
          <p:nvPr>
            <p:ph type="body" sz="quarter" idx="15"/>
          </p:nvPr>
        </p:nvSpPr>
        <p:spPr>
          <a:xfrm>
            <a:off x="5956963" y="4925818"/>
            <a:ext cx="5657042" cy="400399"/>
          </a:xfrm>
        </p:spPr>
        <p:txBody>
          <a:bodyPr rtlCol="0" anchor="t">
            <a:noAutofit/>
          </a:bodyPr>
          <a:lstStyle>
            <a:lvl1pPr marL="0" indent="0" algn="l" defTabSz="914400" rtl="0" eaLnBrk="1" latinLnBrk="0" hangingPunct="1">
              <a:lnSpc>
                <a:spcPct val="100000"/>
              </a:lnSpc>
              <a:buNone/>
              <a:defRPr lang="en-US" sz="105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5" name="Text Placeholder 12">
            <a:extLst>
              <a:ext uri="{FF2B5EF4-FFF2-40B4-BE49-F238E27FC236}">
                <a16:creationId xmlns:a16="http://schemas.microsoft.com/office/drawing/2014/main" id="{6A8EA6F8-0024-514E-A9D2-59E1D9C9CB6F}"/>
              </a:ext>
            </a:extLst>
          </p:cNvPr>
          <p:cNvSpPr>
            <a:spLocks noGrp="1"/>
          </p:cNvSpPr>
          <p:nvPr>
            <p:ph type="body" sz="quarter" idx="11" hasCustomPrompt="1"/>
          </p:nvPr>
        </p:nvSpPr>
        <p:spPr>
          <a:xfrm>
            <a:off x="381000" y="2996912"/>
            <a:ext cx="5167393" cy="1069477"/>
          </a:xfrm>
        </p:spPr>
        <p:txBody>
          <a:bodyPr rtlCol="0">
            <a:noAutofit/>
          </a:bodyPr>
          <a:lstStyle>
            <a:lvl1pPr marL="0" indent="0" algn="l" defTabSz="914400" rtl="0" eaLnBrk="1" latinLnBrk="0" hangingPunct="1">
              <a:lnSpc>
                <a:spcPct val="90000"/>
              </a:lnSpc>
              <a:spcBef>
                <a:spcPct val="0"/>
              </a:spcBef>
              <a:buNone/>
              <a:defRPr lang="en-US" sz="6600" b="1" i="0" kern="1200" dirty="0">
                <a:solidFill>
                  <a:schemeClr val="bg1"/>
                </a:solidFill>
                <a:latin typeface="Century Gothic" panose="020B0502020202020204" pitchFamily="34" charset="0"/>
                <a:ea typeface="+mn-ea"/>
                <a:cs typeface="Arial Black" panose="020B0604020202020204" pitchFamily="34" charset="0"/>
              </a:defRPr>
            </a:lvl1pPr>
          </a:lstStyle>
          <a:p>
            <a:pPr lvl="0" rtl="0"/>
            <a:r>
              <a:rPr lang="en-gb"/>
              <a:t>Write</a:t>
            </a:r>
          </a:p>
        </p:txBody>
      </p:sp>
      <p:pic>
        <p:nvPicPr>
          <p:cNvPr id="18" name="Picture 17" descr="A picture containing drawing&#10;&#10;Description automatically generated">
            <a:extLst>
              <a:ext uri="{FF2B5EF4-FFF2-40B4-BE49-F238E27FC236}">
                <a16:creationId xmlns:a16="http://schemas.microsoft.com/office/drawing/2014/main" id="{AE4EEF99-1064-F847-B948-9246773C3B5B}"/>
              </a:ext>
            </a:extLst>
          </p:cNvPr>
          <p:cNvPicPr>
            <a:picLocks noChangeAspect="1"/>
          </p:cNvPicPr>
          <p:nvPr userDrawn="1"/>
        </p:nvPicPr>
        <p:blipFill>
          <a:blip r:embed="rId2"/>
          <a:stretch>
            <a:fillRect/>
          </a:stretch>
        </p:blipFill>
        <p:spPr>
          <a:xfrm>
            <a:off x="10883139" y="394441"/>
            <a:ext cx="898369" cy="457206"/>
          </a:xfrm>
          <a:prstGeom prst="rect">
            <a:avLst/>
          </a:prstGeom>
        </p:spPr>
      </p:pic>
    </p:spTree>
    <p:extLst>
      <p:ext uri="{BB962C8B-B14F-4D97-AF65-F5344CB8AC3E}">
        <p14:creationId xmlns:p14="http://schemas.microsoft.com/office/powerpoint/2010/main" val="134154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6"/>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reaker slide-uden bøl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293D2E-97FB-4742-B61C-5B0CFC5264CF}"/>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i="0">
              <a:solidFill>
                <a:schemeClr val="bg1"/>
              </a:solidFill>
              <a:latin typeface="Century Gothic" panose="020B0502020202020204" pitchFamily="34" charset="0"/>
            </a:endParaRPr>
          </a:p>
        </p:txBody>
      </p:sp>
      <p:sp>
        <p:nvSpPr>
          <p:cNvPr id="7" name="Picture Placeholder 38">
            <a:extLst>
              <a:ext uri="{FF2B5EF4-FFF2-40B4-BE49-F238E27FC236}">
                <a16:creationId xmlns:a16="http://schemas.microsoft.com/office/drawing/2014/main" id="{515AE6B6-103E-574B-84A7-AC3D85A9D6A2}"/>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8" name="Text Placeholder 40">
            <a:extLst>
              <a:ext uri="{FF2B5EF4-FFF2-40B4-BE49-F238E27FC236}">
                <a16:creationId xmlns:a16="http://schemas.microsoft.com/office/drawing/2014/main" id="{3FEFCBA2-ECEC-914C-8EA1-482ED628660F}"/>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9" name="Title 14">
            <a:extLst>
              <a:ext uri="{FF2B5EF4-FFF2-40B4-BE49-F238E27FC236}">
                <a16:creationId xmlns:a16="http://schemas.microsoft.com/office/drawing/2014/main" id="{880DECCD-BD21-F544-B728-CAC650357B9B}"/>
              </a:ext>
            </a:extLst>
          </p:cNvPr>
          <p:cNvSpPr>
            <a:spLocks noGrp="1"/>
          </p:cNvSpPr>
          <p:nvPr>
            <p:ph type="title"/>
          </p:nvPr>
        </p:nvSpPr>
        <p:spPr>
          <a:xfrm>
            <a:off x="5956963" y="2357258"/>
            <a:ext cx="5657042" cy="2143483"/>
          </a:xfrm>
        </p:spPr>
        <p:txBody>
          <a:bodyPr rtlCol="0" anchor="b">
            <a:noAutofit/>
          </a:bodyPr>
          <a:lstStyle>
            <a:lvl1pPr marL="0" algn="l" defTabSz="914400" rtl="0" eaLnBrk="1" latinLnBrk="0" hangingPunct="1">
              <a:lnSpc>
                <a:spcPct val="100000"/>
              </a:lnSpc>
              <a:defRPr lang="en-US" sz="4400" b="1" i="0" kern="1200" dirty="0">
                <a:solidFill>
                  <a:schemeClr val="bg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10" name="Text Placeholder 33">
            <a:extLst>
              <a:ext uri="{FF2B5EF4-FFF2-40B4-BE49-F238E27FC236}">
                <a16:creationId xmlns:a16="http://schemas.microsoft.com/office/drawing/2014/main" id="{FDB835AD-6408-DB4B-9DDC-872F2FABB297}"/>
              </a:ext>
            </a:extLst>
          </p:cNvPr>
          <p:cNvSpPr>
            <a:spLocks noGrp="1"/>
          </p:cNvSpPr>
          <p:nvPr>
            <p:ph type="body" sz="quarter" idx="14"/>
          </p:nvPr>
        </p:nvSpPr>
        <p:spPr>
          <a:xfrm>
            <a:off x="5956963" y="4525419"/>
            <a:ext cx="5657042" cy="400399"/>
          </a:xfrm>
        </p:spPr>
        <p:txBody>
          <a:bodyPr rtlCol="0" anchor="b">
            <a:noAutofit/>
          </a:bodyPr>
          <a:lstStyle>
            <a:lvl1pPr marL="0" indent="0" algn="l" defTabSz="914400" rtl="0" eaLnBrk="1" latinLnBrk="0" hangingPunct="1">
              <a:lnSpc>
                <a:spcPts val="1000"/>
              </a:lnSpc>
              <a:buNone/>
              <a:defRPr lang="en-US" sz="18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1" name="Text Placeholder 35">
            <a:extLst>
              <a:ext uri="{FF2B5EF4-FFF2-40B4-BE49-F238E27FC236}">
                <a16:creationId xmlns:a16="http://schemas.microsoft.com/office/drawing/2014/main" id="{307BD75F-4E9B-F14E-A2AC-6021A3B9DC98}"/>
              </a:ext>
            </a:extLst>
          </p:cNvPr>
          <p:cNvSpPr>
            <a:spLocks noGrp="1"/>
          </p:cNvSpPr>
          <p:nvPr>
            <p:ph type="body" sz="quarter" idx="15"/>
          </p:nvPr>
        </p:nvSpPr>
        <p:spPr>
          <a:xfrm>
            <a:off x="5956963" y="4925818"/>
            <a:ext cx="5657042" cy="400399"/>
          </a:xfrm>
        </p:spPr>
        <p:txBody>
          <a:bodyPr rtlCol="0" anchor="t">
            <a:noAutofit/>
          </a:bodyPr>
          <a:lstStyle>
            <a:lvl1pPr marL="0" indent="0" algn="l" defTabSz="914400" rtl="0" eaLnBrk="1" latinLnBrk="0" hangingPunct="1">
              <a:lnSpc>
                <a:spcPct val="100000"/>
              </a:lnSpc>
              <a:buNone/>
              <a:defRPr lang="en-US" sz="105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5" name="Text Placeholder 12">
            <a:extLst>
              <a:ext uri="{FF2B5EF4-FFF2-40B4-BE49-F238E27FC236}">
                <a16:creationId xmlns:a16="http://schemas.microsoft.com/office/drawing/2014/main" id="{6A8EA6F8-0024-514E-A9D2-59E1D9C9CB6F}"/>
              </a:ext>
            </a:extLst>
          </p:cNvPr>
          <p:cNvSpPr>
            <a:spLocks noGrp="1"/>
          </p:cNvSpPr>
          <p:nvPr>
            <p:ph type="body" sz="quarter" idx="11" hasCustomPrompt="1"/>
          </p:nvPr>
        </p:nvSpPr>
        <p:spPr>
          <a:xfrm>
            <a:off x="381000" y="2996912"/>
            <a:ext cx="5167393" cy="1069477"/>
          </a:xfrm>
        </p:spPr>
        <p:txBody>
          <a:bodyPr rtlCol="0">
            <a:noAutofit/>
          </a:bodyPr>
          <a:lstStyle>
            <a:lvl1pPr marL="0" indent="0" algn="l" defTabSz="914400" rtl="0" eaLnBrk="1" latinLnBrk="0" hangingPunct="1">
              <a:lnSpc>
                <a:spcPct val="90000"/>
              </a:lnSpc>
              <a:spcBef>
                <a:spcPct val="0"/>
              </a:spcBef>
              <a:buNone/>
              <a:defRPr lang="en-US" sz="6600" b="1" i="0" kern="1200" dirty="0">
                <a:solidFill>
                  <a:schemeClr val="bg1"/>
                </a:solidFill>
                <a:latin typeface="Century Gothic" panose="020B0502020202020204" pitchFamily="34" charset="0"/>
                <a:ea typeface="+mn-ea"/>
                <a:cs typeface="Arial Black" panose="020B0604020202020204" pitchFamily="34" charset="0"/>
              </a:defRPr>
            </a:lvl1pPr>
          </a:lstStyle>
          <a:p>
            <a:pPr lvl="0" rtl="0"/>
            <a:r>
              <a:rPr lang="en-gb"/>
              <a:t>Write</a:t>
            </a:r>
          </a:p>
        </p:txBody>
      </p:sp>
      <p:pic>
        <p:nvPicPr>
          <p:cNvPr id="18" name="Picture 17" descr="A picture containing drawing&#10;&#10;Description automatically generated">
            <a:extLst>
              <a:ext uri="{FF2B5EF4-FFF2-40B4-BE49-F238E27FC236}">
                <a16:creationId xmlns:a16="http://schemas.microsoft.com/office/drawing/2014/main" id="{AE4EEF99-1064-F847-B948-9246773C3B5B}"/>
              </a:ext>
            </a:extLst>
          </p:cNvPr>
          <p:cNvPicPr>
            <a:picLocks noChangeAspect="1"/>
          </p:cNvPicPr>
          <p:nvPr userDrawn="1"/>
        </p:nvPicPr>
        <p:blipFill>
          <a:blip r:embed="rId2"/>
          <a:stretch>
            <a:fillRect/>
          </a:stretch>
        </p:blipFill>
        <p:spPr>
          <a:xfrm>
            <a:off x="10883139" y="394441"/>
            <a:ext cx="898369" cy="457206"/>
          </a:xfrm>
          <a:prstGeom prst="rect">
            <a:avLst/>
          </a:prstGeom>
        </p:spPr>
      </p:pic>
    </p:spTree>
    <p:extLst>
      <p:ext uri="{BB962C8B-B14F-4D97-AF65-F5344CB8AC3E}">
        <p14:creationId xmlns:p14="http://schemas.microsoft.com/office/powerpoint/2010/main" val="385405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6"/>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7"/>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 slide light">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tx1"/>
                </a:solidFill>
                <a:latin typeface="Century Gothic" panose="020B0502020202020204" pitchFamily="34" charset="0"/>
              </a:defRPr>
            </a:lvl1pPr>
          </a:lstStyle>
          <a:p>
            <a:pPr rtl="0"/>
            <a:r>
              <a:rPr lang="en-gb"/>
              <a:t>Insert image</a:t>
            </a:r>
            <a:endParaRPr lang="en-US"/>
          </a:p>
        </p:txBody>
      </p:sp>
      <p:sp>
        <p:nvSpPr>
          <p:cNvPr id="9" name="Text Placeholder 40">
            <a:extLst>
              <a:ext uri="{FF2B5EF4-FFF2-40B4-BE49-F238E27FC236}">
                <a16:creationId xmlns:a16="http://schemas.microsoft.com/office/drawing/2014/main" id="{0DBAB34D-4652-344F-87F1-5413E1C297C5}"/>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2119" y="2144808"/>
            <a:ext cx="11594539" cy="2143483"/>
          </a:xfrm>
        </p:spPr>
        <p:txBody>
          <a:bodyPr rtlCol="0" anchor="b">
            <a:noAutofit/>
          </a:bodyPr>
          <a:lstStyle>
            <a:lvl1pPr marL="0" algn="ctr"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pPr rtl="0"/>
            <a:endParaRPr lang="en-US"/>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338512" y="4869355"/>
            <a:ext cx="3686175" cy="777755"/>
          </a:xfrm>
        </p:spPr>
        <p:txBody>
          <a:bodyPr rtlCol="0" anchor="b">
            <a:noAutofit/>
          </a:bodyPr>
          <a:lstStyle>
            <a:lvl1pPr marL="0" indent="0" algn="l" defTabSz="914400" rtl="0" eaLnBrk="1" latinLnBrk="0" hangingPunct="1">
              <a:lnSpc>
                <a:spcPts val="1000"/>
              </a:lnSpc>
              <a:buNone/>
              <a:defRPr lang="en-US" sz="14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2" y="5647110"/>
            <a:ext cx="3686175" cy="390008"/>
          </a:xfrm>
        </p:spPr>
        <p:txBody>
          <a:bodyPr rtlCol="0" anchor="t">
            <a:noAutofit/>
          </a:bodyPr>
          <a:lstStyle>
            <a:lvl1pPr marL="0" indent="0" algn="l" defTabSz="914400" rtl="0" eaLnBrk="1" latinLnBrk="0" hangingPunct="1">
              <a:lnSpc>
                <a:spcPct val="100000"/>
              </a:lnSpc>
              <a:buNone/>
              <a:defRPr lang="en-US" sz="9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4" name="Text Placeholder 40">
            <a:extLst>
              <a:ext uri="{FF2B5EF4-FFF2-40B4-BE49-F238E27FC236}">
                <a16:creationId xmlns:a16="http://schemas.microsoft.com/office/drawing/2014/main" id="{4B0D7CBD-FA6F-E84E-8334-4400420037F7}"/>
              </a:ext>
            </a:extLst>
          </p:cNvPr>
          <p:cNvSpPr>
            <a:spLocks noGrp="1"/>
          </p:cNvSpPr>
          <p:nvPr>
            <p:ph type="body" sz="quarter" idx="18"/>
          </p:nvPr>
        </p:nvSpPr>
        <p:spPr>
          <a:xfrm>
            <a:off x="338512" y="5954713"/>
            <a:ext cx="5576887" cy="570050"/>
          </a:xfrm>
        </p:spPr>
        <p:txBody>
          <a:bodyPr rtlCol="0"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6" name="Text Placeholder 40">
            <a:extLst>
              <a:ext uri="{FF2B5EF4-FFF2-40B4-BE49-F238E27FC236}">
                <a16:creationId xmlns:a16="http://schemas.microsoft.com/office/drawing/2014/main" id="{3599846C-AFD0-9842-B117-08577635C0F8}"/>
              </a:ext>
            </a:extLst>
          </p:cNvPr>
          <p:cNvSpPr>
            <a:spLocks noGrp="1"/>
          </p:cNvSpPr>
          <p:nvPr>
            <p:ph type="body" sz="quarter" idx="19"/>
          </p:nvPr>
        </p:nvSpPr>
        <p:spPr>
          <a:xfrm>
            <a:off x="3340945" y="4299305"/>
            <a:ext cx="5576887" cy="570050"/>
          </a:xfrm>
        </p:spPr>
        <p:txBody>
          <a:bodyPr rtlCol="0" anchor="t">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7" name="Text Placeholder 40">
            <a:extLst>
              <a:ext uri="{FF2B5EF4-FFF2-40B4-BE49-F238E27FC236}">
                <a16:creationId xmlns:a16="http://schemas.microsoft.com/office/drawing/2014/main" id="{26A9A2FF-6254-134E-95E6-70FDB0F193B6}"/>
              </a:ext>
            </a:extLst>
          </p:cNvPr>
          <p:cNvSpPr>
            <a:spLocks noGrp="1"/>
          </p:cNvSpPr>
          <p:nvPr>
            <p:ph type="body" sz="quarter" idx="20"/>
          </p:nvPr>
        </p:nvSpPr>
        <p:spPr>
          <a:xfrm>
            <a:off x="3340945" y="1568024"/>
            <a:ext cx="5576887" cy="570050"/>
          </a:xfrm>
        </p:spPr>
        <p:txBody>
          <a:bodyPr rtlCol="0" anchor="b">
            <a:normAutofit/>
          </a:bodyPr>
          <a:lstStyle>
            <a:lvl1pPr marL="0" indent="0" algn="ctr"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Tree>
    <p:extLst>
      <p:ext uri="{BB962C8B-B14F-4D97-AF65-F5344CB8AC3E}">
        <p14:creationId xmlns:p14="http://schemas.microsoft.com/office/powerpoint/2010/main" val="35445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 slide dark">
    <p:bg>
      <p:bgPr>
        <a:solidFill>
          <a:schemeClr val="tx1"/>
        </a:solidFill>
        <a:effectLst/>
      </p:bgPr>
    </p:bg>
    <p:spTree>
      <p:nvGrpSpPr>
        <p:cNvPr id="1" name=""/>
        <p:cNvGrpSpPr/>
        <p:nvPr/>
      </p:nvGrpSpPr>
      <p:grpSpPr>
        <a:xfrm>
          <a:off x="0" y="0"/>
          <a:ext cx="0" cy="0"/>
          <a:chOff x="0" y="0"/>
          <a:chExt cx="0" cy="0"/>
        </a:xfrm>
      </p:grpSpPr>
      <p:sp>
        <p:nvSpPr>
          <p:cNvPr id="15" name="Picture Placeholder 38">
            <a:extLst>
              <a:ext uri="{FF2B5EF4-FFF2-40B4-BE49-F238E27FC236}">
                <a16:creationId xmlns:a16="http://schemas.microsoft.com/office/drawing/2014/main" id="{8C4D2719-4C66-2440-B64C-EF0369E7FDBC}"/>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9" name="Text Placeholder 40">
            <a:extLst>
              <a:ext uri="{FF2B5EF4-FFF2-40B4-BE49-F238E27FC236}">
                <a16:creationId xmlns:a16="http://schemas.microsoft.com/office/drawing/2014/main" id="{0DBAB34D-4652-344F-87F1-5413E1C297C5}"/>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2119" y="2144808"/>
            <a:ext cx="11594539" cy="2143483"/>
          </a:xfrm>
        </p:spPr>
        <p:txBody>
          <a:bodyPr rtlCol="0" anchor="b">
            <a:noAutofit/>
          </a:bodyPr>
          <a:lstStyle>
            <a:lvl1pPr marL="0" algn="ctr" defTabSz="914400" rtl="0" eaLnBrk="1" latinLnBrk="0" hangingPunct="1">
              <a:lnSpc>
                <a:spcPts val="7000"/>
              </a:lnSpc>
              <a:defRPr lang="en-US" sz="8000" b="1" i="0" kern="1200" dirty="0">
                <a:solidFill>
                  <a:schemeClr val="bg1"/>
                </a:solidFill>
                <a:latin typeface="Century Gothic" panose="020B0502020202020204" pitchFamily="34" charset="0"/>
                <a:ea typeface="+mn-ea"/>
                <a:cs typeface="+mn-cs"/>
              </a:defRPr>
            </a:lvl1pPr>
          </a:lstStyle>
          <a:p>
            <a:pPr rtl="0"/>
            <a:endParaRPr lang="en-US"/>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338512" y="4869355"/>
            <a:ext cx="3686175" cy="777755"/>
          </a:xfrm>
        </p:spPr>
        <p:txBody>
          <a:bodyPr rtlCol="0" anchor="b">
            <a:noAutofit/>
          </a:bodyPr>
          <a:lstStyle>
            <a:lvl1pPr marL="0" indent="0" algn="l" defTabSz="914400" rtl="0" eaLnBrk="1" latinLnBrk="0" hangingPunct="1">
              <a:lnSpc>
                <a:spcPts val="1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2" y="5647110"/>
            <a:ext cx="3686175" cy="390008"/>
          </a:xfrm>
        </p:spPr>
        <p:txBody>
          <a:bodyPr rtlCol="0"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4" name="Text Placeholder 40">
            <a:extLst>
              <a:ext uri="{FF2B5EF4-FFF2-40B4-BE49-F238E27FC236}">
                <a16:creationId xmlns:a16="http://schemas.microsoft.com/office/drawing/2014/main" id="{4B0D7CBD-FA6F-E84E-8334-4400420037F7}"/>
              </a:ext>
            </a:extLst>
          </p:cNvPr>
          <p:cNvSpPr>
            <a:spLocks noGrp="1"/>
          </p:cNvSpPr>
          <p:nvPr>
            <p:ph type="body" sz="quarter" idx="18"/>
          </p:nvPr>
        </p:nvSpPr>
        <p:spPr>
          <a:xfrm>
            <a:off x="338512" y="5954713"/>
            <a:ext cx="5576887" cy="570050"/>
          </a:xfrm>
        </p:spPr>
        <p:txBody>
          <a:bodyPr rtlCol="0" anchor="b">
            <a:normAutofit/>
          </a:bodyPr>
          <a:lstStyle>
            <a:lvl1pPr marL="0" indent="0">
              <a:buNone/>
              <a:defRPr sz="8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6" name="Text Placeholder 40">
            <a:extLst>
              <a:ext uri="{FF2B5EF4-FFF2-40B4-BE49-F238E27FC236}">
                <a16:creationId xmlns:a16="http://schemas.microsoft.com/office/drawing/2014/main" id="{3599846C-AFD0-9842-B117-08577635C0F8}"/>
              </a:ext>
            </a:extLst>
          </p:cNvPr>
          <p:cNvSpPr>
            <a:spLocks noGrp="1"/>
          </p:cNvSpPr>
          <p:nvPr>
            <p:ph type="body" sz="quarter" idx="19"/>
          </p:nvPr>
        </p:nvSpPr>
        <p:spPr>
          <a:xfrm>
            <a:off x="3340945" y="4299305"/>
            <a:ext cx="5576887" cy="570050"/>
          </a:xfrm>
        </p:spPr>
        <p:txBody>
          <a:bodyPr rtlCol="0" anchor="t">
            <a:normAutofit/>
          </a:bodyPr>
          <a:lstStyle>
            <a:lvl1pPr marL="0" indent="0" algn="ctr" defTabSz="914400" rtl="0" eaLnBrk="1" latinLnBrk="0" hangingPunct="1">
              <a:lnSpc>
                <a:spcPct val="100000"/>
              </a:lnSpc>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7" name="Text Placeholder 40">
            <a:extLst>
              <a:ext uri="{FF2B5EF4-FFF2-40B4-BE49-F238E27FC236}">
                <a16:creationId xmlns:a16="http://schemas.microsoft.com/office/drawing/2014/main" id="{26A9A2FF-6254-134E-95E6-70FDB0F193B6}"/>
              </a:ext>
            </a:extLst>
          </p:cNvPr>
          <p:cNvSpPr>
            <a:spLocks noGrp="1"/>
          </p:cNvSpPr>
          <p:nvPr>
            <p:ph type="body" sz="quarter" idx="20"/>
          </p:nvPr>
        </p:nvSpPr>
        <p:spPr>
          <a:xfrm>
            <a:off x="3340945" y="1568024"/>
            <a:ext cx="5576887" cy="570050"/>
          </a:xfrm>
        </p:spPr>
        <p:txBody>
          <a:bodyPr rtlCol="0" anchor="b">
            <a:normAutofit/>
          </a:bodyPr>
          <a:lstStyle>
            <a:lvl1pPr marL="0" indent="0" algn="ctr" defTabSz="914400" rtl="0" eaLnBrk="1" latinLnBrk="0" hangingPunct="1">
              <a:lnSpc>
                <a:spcPct val="100000"/>
              </a:lnSpc>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pic>
        <p:nvPicPr>
          <p:cNvPr id="18" name="Picture 17" descr="A picture containing drawing&#10;&#10;Description automatically generated">
            <a:extLst>
              <a:ext uri="{FF2B5EF4-FFF2-40B4-BE49-F238E27FC236}">
                <a16:creationId xmlns:a16="http://schemas.microsoft.com/office/drawing/2014/main" id="{7C8CC494-00AD-2842-90EB-A6C2EAC5020E}"/>
              </a:ext>
            </a:extLst>
          </p:cNvPr>
          <p:cNvPicPr>
            <a:picLocks noChangeAspect="1"/>
          </p:cNvPicPr>
          <p:nvPr userDrawn="1"/>
        </p:nvPicPr>
        <p:blipFill>
          <a:blip r:embed="rId2"/>
          <a:stretch>
            <a:fillRect/>
          </a:stretch>
        </p:blipFill>
        <p:spPr>
          <a:xfrm>
            <a:off x="10883139" y="394441"/>
            <a:ext cx="898369" cy="457206"/>
          </a:xfrm>
          <a:prstGeom prst="rect">
            <a:avLst/>
          </a:prstGeom>
        </p:spPr>
      </p:pic>
    </p:spTree>
    <p:extLst>
      <p:ext uri="{BB962C8B-B14F-4D97-AF65-F5344CB8AC3E}">
        <p14:creationId xmlns:p14="http://schemas.microsoft.com/office/powerpoint/2010/main" val="46595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with head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E95FF3-ECDA-EA4F-8498-FC180D99B81B}"/>
              </a:ext>
            </a:extLst>
          </p:cNvPr>
          <p:cNvSpPr/>
          <p:nvPr userDrawn="1"/>
        </p:nvSpPr>
        <p:spPr>
          <a:xfrm>
            <a:off x="420807" y="1808628"/>
            <a:ext cx="11332188" cy="46320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b="1" i="0">
              <a:latin typeface="Century Gothic" panose="020B0502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98ADE34-EC27-2D40-A53C-230B531322E0}"/>
              </a:ext>
            </a:extLst>
          </p:cNvPr>
          <p:cNvSpPr>
            <a:spLocks noGrp="1"/>
          </p:cNvSpPr>
          <p:nvPr>
            <p:ph type="title"/>
          </p:nvPr>
        </p:nvSpPr>
        <p:spPr>
          <a:xfrm>
            <a:off x="439004" y="365125"/>
            <a:ext cx="6481342" cy="1325563"/>
          </a:xfrm>
        </p:spPr>
        <p:txBody>
          <a:bodyPr rtlCol="0" anchor="t">
            <a:normAutofit/>
          </a:bodyPr>
          <a:lstStyle>
            <a:lvl1pPr>
              <a:defRPr sz="3200"/>
            </a:lvl1pPr>
          </a:lstStyle>
          <a:p>
            <a:pPr rtl="0"/>
            <a:r>
              <a:rPr lang="en-gb"/>
              <a:t>Click to edit Master title style</a:t>
            </a:r>
          </a:p>
        </p:txBody>
      </p:sp>
      <p:sp>
        <p:nvSpPr>
          <p:cNvPr id="6" name="Chart Placeholder 2">
            <a:extLst>
              <a:ext uri="{FF2B5EF4-FFF2-40B4-BE49-F238E27FC236}">
                <a16:creationId xmlns:a16="http://schemas.microsoft.com/office/drawing/2014/main" id="{F8E18171-B508-F642-93CD-7FC6B8CD431F}"/>
              </a:ext>
            </a:extLst>
          </p:cNvPr>
          <p:cNvSpPr>
            <a:spLocks noGrp="1"/>
          </p:cNvSpPr>
          <p:nvPr>
            <p:ph type="chart" sz="quarter" idx="10" hasCustomPrompt="1"/>
          </p:nvPr>
        </p:nvSpPr>
        <p:spPr>
          <a:xfrm>
            <a:off x="439003" y="1810693"/>
            <a:ext cx="11313993" cy="4629966"/>
          </a:xfrm>
          <a:prstGeom prst="rect">
            <a:avLst/>
          </a:prstGeom>
        </p:spPr>
        <p:txBody>
          <a:bodyPr rtlCol="0" anchor="ctr"/>
          <a:lstStyle>
            <a:lvl1pPr marL="0" indent="0" algn="ctr">
              <a:buFontTx/>
              <a:buNone/>
              <a:defRPr b="1" i="0">
                <a:latin typeface="Century Gothic" panose="020B0502020202020204" pitchFamily="34" charset="0"/>
              </a:defRPr>
            </a:lvl1pPr>
          </a:lstStyle>
          <a:p>
            <a:pPr rtl="0"/>
            <a:r>
              <a:rPr lang="en-gb"/>
              <a:t>Insert chart</a:t>
            </a:r>
          </a:p>
        </p:txBody>
      </p:sp>
      <p:sp>
        <p:nvSpPr>
          <p:cNvPr id="8" name="Text Placeholder 24">
            <a:extLst>
              <a:ext uri="{FF2B5EF4-FFF2-40B4-BE49-F238E27FC236}">
                <a16:creationId xmlns:a16="http://schemas.microsoft.com/office/drawing/2014/main" id="{89F0F951-BF76-174E-ACF6-5327122DB9A4}"/>
              </a:ext>
            </a:extLst>
          </p:cNvPr>
          <p:cNvSpPr>
            <a:spLocks noGrp="1"/>
          </p:cNvSpPr>
          <p:nvPr>
            <p:ph type="body" sz="quarter" idx="15" hasCustomPrompt="1"/>
          </p:nvPr>
        </p:nvSpPr>
        <p:spPr>
          <a:xfrm>
            <a:off x="7042806" y="365124"/>
            <a:ext cx="3379276" cy="1325563"/>
          </a:xfrm>
          <a:prstGeom prst="rect">
            <a:avLst/>
          </a:prstGeom>
        </p:spPr>
        <p:txBody>
          <a:bodyPr rtlCol="0" anchor="t">
            <a:normAutofit/>
          </a:bodyPr>
          <a:lstStyle>
            <a:lvl1pPr marL="0" indent="0" algn="l" defTabSz="914400" rtl="0" eaLnBrk="1" latinLnBrk="0" hangingPunct="1">
              <a:lnSpc>
                <a:spcPct val="90000"/>
              </a:lnSpc>
              <a:spcBef>
                <a:spcPts val="1000"/>
              </a:spcBef>
              <a:buFont typeface="Arial"/>
              <a:buNone/>
              <a:defRPr lang="en-US" sz="1100" b="0" i="0" kern="1200" dirty="0">
                <a:solidFill>
                  <a:schemeClr val="tx1"/>
                </a:solidFill>
                <a:latin typeface="Century Gothic" panose="020B0502020202020204" pitchFamily="34" charset="0"/>
                <a:ea typeface="Helvetica Neue Medium"/>
                <a:cs typeface="Arial" panose="020B0604020202020204" pitchFamily="34" charset="0"/>
              </a:defRPr>
            </a:lvl1pPr>
            <a:lvl2pPr marL="457200" indent="0">
              <a:buFontTx/>
              <a:buNone/>
              <a:defRPr sz="900">
                <a:latin typeface="Courier" charset="0"/>
                <a:ea typeface="Courier" charset="0"/>
                <a:cs typeface="Courier" charset="0"/>
              </a:defRPr>
            </a:lvl2pPr>
            <a:lvl3pPr marL="914400" indent="0">
              <a:buFontTx/>
              <a:buNone/>
              <a:defRPr sz="900">
                <a:latin typeface="Courier" charset="0"/>
                <a:ea typeface="Courier" charset="0"/>
                <a:cs typeface="Courier" charset="0"/>
              </a:defRPr>
            </a:lvl3pPr>
            <a:lvl4pPr marL="1371600" indent="0">
              <a:buFontTx/>
              <a:buNone/>
              <a:defRPr sz="900">
                <a:latin typeface="Courier" charset="0"/>
                <a:ea typeface="Courier" charset="0"/>
                <a:cs typeface="Courier" charset="0"/>
              </a:defRPr>
            </a:lvl4pPr>
            <a:lvl5pPr marL="1828800" indent="0">
              <a:buFontTx/>
              <a:buNone/>
              <a:defRPr sz="900">
                <a:latin typeface="Courier" charset="0"/>
                <a:ea typeface="Courier" charset="0"/>
                <a:cs typeface="Courier" charset="0"/>
              </a:defRPr>
            </a:lvl5pPr>
          </a:lstStyle>
          <a:p>
            <a:pPr lvl="0" rtl="0"/>
            <a:r>
              <a:rPr lang="en-gb"/>
              <a:t>Write your body copy here…</a:t>
            </a:r>
            <a:endParaRPr lang="en-US"/>
          </a:p>
        </p:txBody>
      </p:sp>
    </p:spTree>
    <p:extLst>
      <p:ext uri="{BB962C8B-B14F-4D97-AF65-F5344CB8AC3E}">
        <p14:creationId xmlns:p14="http://schemas.microsoft.com/office/powerpoint/2010/main" val="1029862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bodycopy and media_Medium">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0" y="-93518"/>
            <a:ext cx="4950505" cy="7045036"/>
          </a:xfrm>
        </p:spPr>
        <p:txBody>
          <a:bodyPr rtlCol="0">
            <a:normAutofit/>
          </a:bodyPr>
          <a:lstStyle>
            <a:lvl1pPr marL="0" indent="0" algn="r">
              <a:buNone/>
              <a:defRPr sz="1200" b="1" i="0">
                <a:solidFill>
                  <a:schemeClr val="tx1"/>
                </a:solidFill>
                <a:latin typeface="Century Gothic" panose="020B0502020202020204" pitchFamily="34" charset="0"/>
              </a:defRPr>
            </a:lvl1pPr>
          </a:lstStyle>
          <a:p>
            <a:pPr rtl="0"/>
            <a:r>
              <a:rPr lang="en-gb"/>
              <a:t>Insert image</a:t>
            </a:r>
            <a:endParaRPr lang="en-US"/>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5648268" y="1580222"/>
            <a:ext cx="6145414" cy="2143483"/>
          </a:xfrm>
        </p:spPr>
        <p:txBody>
          <a:bodyPr rtlCol="0"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5648267" y="4147079"/>
            <a:ext cx="3686175" cy="343183"/>
          </a:xfrm>
        </p:spPr>
        <p:txBody>
          <a:bodyPr rtlCol="0" anchor="b">
            <a:noAutofit/>
          </a:bodyPr>
          <a:lstStyle>
            <a:lvl1pPr marL="0" indent="0" algn="l" defTabSz="914400" rtl="0" eaLnBrk="1" latinLnBrk="0" hangingPunct="1">
              <a:lnSpc>
                <a:spcPts val="1000"/>
              </a:lnSpc>
              <a:buNone/>
              <a:defRPr lang="en-US" sz="14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5648267" y="4469480"/>
            <a:ext cx="3686175" cy="285233"/>
          </a:xfrm>
        </p:spPr>
        <p:txBody>
          <a:bodyPr rtlCol="0" anchor="t">
            <a:noAutofit/>
          </a:bodyPr>
          <a:lstStyle>
            <a:lvl1pPr marL="0" indent="0" algn="l" defTabSz="914400" rtl="0" eaLnBrk="1" latinLnBrk="0" hangingPunct="1">
              <a:lnSpc>
                <a:spcPct val="100000"/>
              </a:lnSpc>
              <a:buNone/>
              <a:defRPr lang="en-US" sz="900" b="1" i="0" kern="1200" smtClean="0">
                <a:solidFill>
                  <a:schemeClr val="tx2"/>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20" name="Text Placeholder 35">
            <a:extLst>
              <a:ext uri="{FF2B5EF4-FFF2-40B4-BE49-F238E27FC236}">
                <a16:creationId xmlns:a16="http://schemas.microsoft.com/office/drawing/2014/main" id="{13A056DE-A73E-874C-9EE0-B6B60ADD3AFD}"/>
              </a:ext>
            </a:extLst>
          </p:cNvPr>
          <p:cNvSpPr>
            <a:spLocks noGrp="1"/>
          </p:cNvSpPr>
          <p:nvPr>
            <p:ph type="body" sz="quarter" idx="17"/>
          </p:nvPr>
        </p:nvSpPr>
        <p:spPr>
          <a:xfrm>
            <a:off x="5648267" y="4754713"/>
            <a:ext cx="4950505" cy="1482115"/>
          </a:xfrm>
        </p:spPr>
        <p:txBody>
          <a:bodyPr rtlCol="0" anchor="t">
            <a:noAutofit/>
          </a:bodyPr>
          <a:lstStyle>
            <a:lvl1pPr marL="0" indent="0" algn="l" defTabSz="914400" rtl="0" eaLnBrk="1" latinLnBrk="0" hangingPunct="1">
              <a:lnSpc>
                <a:spcPct val="100000"/>
              </a:lnSpc>
              <a:buNone/>
              <a:defRPr lang="en-GB" sz="1050" b="0" i="0" u="none" strike="noStrike" kern="1200" dirty="0">
                <a:solidFill>
                  <a:srgbClr val="02203C"/>
                </a:solidFill>
                <a:effectLst/>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Tree>
    <p:extLst>
      <p:ext uri="{BB962C8B-B14F-4D97-AF65-F5344CB8AC3E}">
        <p14:creationId xmlns:p14="http://schemas.microsoft.com/office/powerpoint/2010/main" val="23105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8000" y="9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eadline, bodycopy and media_Lar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2806076" y="-93518"/>
            <a:ext cx="9506857" cy="7045036"/>
          </a:xfrm>
        </p:spPr>
        <p:txBody>
          <a:bodyPr rtlCol="0">
            <a:normAutofit/>
          </a:bodyPr>
          <a:lstStyle>
            <a:lvl1pPr marL="0" indent="0" algn="r">
              <a:buNone/>
              <a:defRPr sz="1200" b="1" i="0">
                <a:solidFill>
                  <a:schemeClr val="tx1"/>
                </a:solidFill>
                <a:latin typeface="Century Gothic" panose="020B0502020202020204" pitchFamily="34" charset="0"/>
              </a:defRPr>
            </a:lvl1pPr>
          </a:lstStyle>
          <a:p>
            <a:pPr rtl="0"/>
            <a:r>
              <a:rPr lang="en-gb"/>
              <a:t>Insert image</a:t>
            </a:r>
            <a:endParaRPr lang="en-US"/>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8512" y="527936"/>
            <a:ext cx="6145414" cy="2143483"/>
          </a:xfrm>
        </p:spPr>
        <p:txBody>
          <a:bodyPr rtlCol="0"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3" y="2671419"/>
            <a:ext cx="2114402" cy="862810"/>
          </a:xfrm>
        </p:spPr>
        <p:txBody>
          <a:bodyPr rtlCol="0" anchor="b">
            <a:noAutofit/>
          </a:bodyPr>
          <a:lstStyle>
            <a:lvl1pPr marL="0" indent="0" algn="l" defTabSz="914400" rtl="0" eaLnBrk="1" latinLnBrk="0" hangingPunct="1">
              <a:lnSpc>
                <a:spcPct val="100000"/>
              </a:lnSpc>
              <a:buNone/>
              <a:defRPr lang="en-US" sz="1000" b="1" i="0" kern="1200" smtClean="0">
                <a:solidFill>
                  <a:schemeClr val="tx2"/>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20" name="Text Placeholder 35">
            <a:extLst>
              <a:ext uri="{FF2B5EF4-FFF2-40B4-BE49-F238E27FC236}">
                <a16:creationId xmlns:a16="http://schemas.microsoft.com/office/drawing/2014/main" id="{13A056DE-A73E-874C-9EE0-B6B60ADD3AFD}"/>
              </a:ext>
            </a:extLst>
          </p:cNvPr>
          <p:cNvSpPr>
            <a:spLocks noGrp="1"/>
          </p:cNvSpPr>
          <p:nvPr>
            <p:ph type="body" sz="quarter" idx="17"/>
          </p:nvPr>
        </p:nvSpPr>
        <p:spPr>
          <a:xfrm>
            <a:off x="338513" y="3534229"/>
            <a:ext cx="2114402" cy="2420484"/>
          </a:xfrm>
        </p:spPr>
        <p:txBody>
          <a:bodyPr rtlCol="0" anchor="t">
            <a:noAutofit/>
          </a:bodyPr>
          <a:lstStyle>
            <a:lvl1pPr marL="0" indent="0" algn="l" defTabSz="914400" rtl="0" eaLnBrk="1" latinLnBrk="0" hangingPunct="1">
              <a:lnSpc>
                <a:spcPct val="100000"/>
              </a:lnSpc>
              <a:buNone/>
              <a:defRPr lang="en-GB" sz="1000" b="0" i="0" u="none" strike="noStrike" kern="1200" dirty="0">
                <a:solidFill>
                  <a:srgbClr val="02203C"/>
                </a:solidFill>
                <a:effectLst/>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5" name="Text Placeholder 40">
            <a:extLst>
              <a:ext uri="{FF2B5EF4-FFF2-40B4-BE49-F238E27FC236}">
                <a16:creationId xmlns:a16="http://schemas.microsoft.com/office/drawing/2014/main" id="{89B0F591-02D5-204C-B836-19F5A4DD5EBE}"/>
              </a:ext>
            </a:extLst>
          </p:cNvPr>
          <p:cNvSpPr>
            <a:spLocks noGrp="1"/>
          </p:cNvSpPr>
          <p:nvPr>
            <p:ph type="body" sz="quarter" idx="19"/>
          </p:nvPr>
        </p:nvSpPr>
        <p:spPr>
          <a:xfrm>
            <a:off x="338513" y="5954713"/>
            <a:ext cx="2114402" cy="570050"/>
          </a:xfrm>
        </p:spPr>
        <p:txBody>
          <a:bodyPr rtlCol="0"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Tree>
    <p:extLst>
      <p:ext uri="{BB962C8B-B14F-4D97-AF65-F5344CB8AC3E}">
        <p14:creationId xmlns:p14="http://schemas.microsoft.com/office/powerpoint/2010/main" val="121171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8000" y="9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heavy + Image">
    <p:spTree>
      <p:nvGrpSpPr>
        <p:cNvPr id="1" name=""/>
        <p:cNvGrpSpPr/>
        <p:nvPr/>
      </p:nvGrpSpPr>
      <p:grpSpPr>
        <a:xfrm>
          <a:off x="0" y="0"/>
          <a:ext cx="0" cy="0"/>
          <a:chOff x="0" y="0"/>
          <a:chExt cx="0" cy="0"/>
        </a:xfrm>
      </p:grpSpPr>
      <p:sp>
        <p:nvSpPr>
          <p:cNvPr id="16" name="Picture Placeholder 38">
            <a:extLst>
              <a:ext uri="{FF2B5EF4-FFF2-40B4-BE49-F238E27FC236}">
                <a16:creationId xmlns:a16="http://schemas.microsoft.com/office/drawing/2014/main" id="{BFFD9C67-1E59-5F46-8DF4-121012D99038}"/>
              </a:ext>
            </a:extLst>
          </p:cNvPr>
          <p:cNvSpPr>
            <a:spLocks noGrp="1"/>
          </p:cNvSpPr>
          <p:nvPr>
            <p:ph type="pic" sz="quarter" idx="16" hasCustomPrompt="1"/>
          </p:nvPr>
        </p:nvSpPr>
        <p:spPr>
          <a:xfrm>
            <a:off x="6386245" y="0"/>
            <a:ext cx="5805756" cy="6858000"/>
          </a:xfrm>
        </p:spPr>
        <p:txBody>
          <a:bodyPr rtlCol="0">
            <a:normAutofit/>
          </a:bodyPr>
          <a:lstStyle>
            <a:lvl1pPr marL="0" indent="0" algn="r">
              <a:buNone/>
              <a:defRPr sz="1200" b="1" i="0">
                <a:solidFill>
                  <a:schemeClr val="tx1"/>
                </a:solidFill>
                <a:latin typeface="Century Gothic" panose="020B0502020202020204" pitchFamily="34" charset="0"/>
              </a:defRPr>
            </a:lvl1pPr>
          </a:lstStyle>
          <a:p>
            <a:pPr rtl="0"/>
            <a:r>
              <a:rPr lang="en-gb"/>
              <a:t>Insert image</a:t>
            </a:r>
            <a:endParaRPr lang="en-US"/>
          </a:p>
        </p:txBody>
      </p:sp>
      <p:sp>
        <p:nvSpPr>
          <p:cNvPr id="14" name="Title 13">
            <a:extLst>
              <a:ext uri="{FF2B5EF4-FFF2-40B4-BE49-F238E27FC236}">
                <a16:creationId xmlns:a16="http://schemas.microsoft.com/office/drawing/2014/main" id="{8C574F49-446B-C940-8D8B-57BE1291E5C2}"/>
              </a:ext>
            </a:extLst>
          </p:cNvPr>
          <p:cNvSpPr>
            <a:spLocks noGrp="1"/>
          </p:cNvSpPr>
          <p:nvPr>
            <p:ph type="title"/>
          </p:nvPr>
        </p:nvSpPr>
        <p:spPr>
          <a:xfrm>
            <a:off x="332545" y="660851"/>
            <a:ext cx="5763455" cy="1567090"/>
          </a:xfrm>
        </p:spPr>
        <p:txBody>
          <a:bodyPr rtlCol="0" anchor="b">
            <a:normAutofit/>
          </a:bodyPr>
          <a:lstStyle>
            <a:lvl1pPr>
              <a:defRPr lang="en-US" sz="4000" b="1" i="0" kern="1200" dirty="0">
                <a:solidFill>
                  <a:schemeClr val="tx1"/>
                </a:solidFill>
                <a:latin typeface="Century Gothic" panose="020B0502020202020204" pitchFamily="34" charset="0"/>
                <a:ea typeface="Century Gothic" panose="020B0502020202020204" pitchFamily="34" charset="0"/>
                <a:cs typeface="Arial" panose="020B0604020202020204" pitchFamily="34" charset="0"/>
              </a:defRPr>
            </a:lvl1pPr>
          </a:lstStyle>
          <a:p>
            <a:pPr marL="0" lvl="0" indent="0" algn="l" defTabSz="914400" rtl="0" eaLnBrk="1" latinLnBrk="0" hangingPunct="1">
              <a:lnSpc>
                <a:spcPct val="90000"/>
              </a:lnSpc>
              <a:spcBef>
                <a:spcPts val="1000"/>
              </a:spcBef>
              <a:buFont typeface="Arial" pitchFamily="34" charset="0"/>
              <a:buNone/>
              <a:defRPr/>
            </a:pPr>
            <a:r>
              <a:rPr lang="en-gb"/>
              <a:t>Click to edit Master title style</a:t>
            </a:r>
            <a:endParaRPr lang="en-US"/>
          </a:p>
        </p:txBody>
      </p:sp>
      <p:sp>
        <p:nvSpPr>
          <p:cNvPr id="18" name="Text Placeholder 17">
            <a:extLst>
              <a:ext uri="{FF2B5EF4-FFF2-40B4-BE49-F238E27FC236}">
                <a16:creationId xmlns:a16="http://schemas.microsoft.com/office/drawing/2014/main" id="{066BC8EA-97CD-4645-9DC4-77B91F4E20B5}"/>
              </a:ext>
            </a:extLst>
          </p:cNvPr>
          <p:cNvSpPr>
            <a:spLocks noGrp="1"/>
          </p:cNvSpPr>
          <p:nvPr>
            <p:ph type="body" sz="quarter" idx="10"/>
          </p:nvPr>
        </p:nvSpPr>
        <p:spPr>
          <a:xfrm>
            <a:off x="332544" y="2982663"/>
            <a:ext cx="2838827" cy="3461680"/>
          </a:xfrm>
        </p:spPr>
        <p:txBody>
          <a:bodyPr rtlCol="0" anchor="t">
            <a:normAutofit/>
          </a:bodyPr>
          <a:lstStyle>
            <a:lvl1pPr marL="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1pPr>
            <a:lvl2pPr marL="4572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2pPr>
            <a:lvl3pPr marL="9144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3pPr>
            <a:lvl4pPr marL="13716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4pPr>
            <a:lvl5pPr marL="1828800" indent="0">
              <a:buNone/>
              <a:defRPr lang="en-US" sz="1000" b="0" i="0" kern="1200" dirty="0">
                <a:solidFill>
                  <a:schemeClr val="tx1"/>
                </a:solidFill>
                <a:latin typeface="Century Gothic" panose="020B0502020202020204" pitchFamily="34" charset="0"/>
                <a:ea typeface="+mn-ea"/>
                <a:cs typeface="Arial" panose="020B060402020202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11" name="Text Placeholder 35">
            <a:extLst>
              <a:ext uri="{FF2B5EF4-FFF2-40B4-BE49-F238E27FC236}">
                <a16:creationId xmlns:a16="http://schemas.microsoft.com/office/drawing/2014/main" id="{5533BB01-39C6-5145-92EF-50878199F879}"/>
              </a:ext>
            </a:extLst>
          </p:cNvPr>
          <p:cNvSpPr>
            <a:spLocks noGrp="1"/>
          </p:cNvSpPr>
          <p:nvPr>
            <p:ph type="body" sz="quarter" idx="15"/>
          </p:nvPr>
        </p:nvSpPr>
        <p:spPr>
          <a:xfrm>
            <a:off x="338512" y="2539999"/>
            <a:ext cx="2832511" cy="337061"/>
          </a:xfrm>
        </p:spPr>
        <p:txBody>
          <a:bodyPr rtlCol="0" anchor="b">
            <a:noAutofit/>
          </a:bodyPr>
          <a:lstStyle>
            <a:lvl1pPr marL="0" indent="0" algn="l" defTabSz="914400" rtl="0" eaLnBrk="1" latinLnBrk="0" hangingPunct="1">
              <a:lnSpc>
                <a:spcPct val="100000"/>
              </a:lnSpc>
              <a:buNone/>
              <a:defRPr lang="en-US" sz="1000" b="1" i="0" kern="1200" smtClean="0">
                <a:solidFill>
                  <a:schemeClr val="tx2"/>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3" name="Text Placeholder 17">
            <a:extLst>
              <a:ext uri="{FF2B5EF4-FFF2-40B4-BE49-F238E27FC236}">
                <a16:creationId xmlns:a16="http://schemas.microsoft.com/office/drawing/2014/main" id="{44CD4D71-7669-9849-BAD9-5AC1ACDF709F}"/>
              </a:ext>
            </a:extLst>
          </p:cNvPr>
          <p:cNvSpPr>
            <a:spLocks noGrp="1"/>
          </p:cNvSpPr>
          <p:nvPr>
            <p:ph type="body" sz="quarter" idx="17"/>
          </p:nvPr>
        </p:nvSpPr>
        <p:spPr>
          <a:xfrm>
            <a:off x="3359394" y="2982663"/>
            <a:ext cx="2789355" cy="3461680"/>
          </a:xfrm>
        </p:spPr>
        <p:txBody>
          <a:bodyPr rtlCol="0" anchor="t">
            <a:normAutofit/>
          </a:bodyPr>
          <a:lstStyle>
            <a:lvl1pPr marL="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1pPr>
            <a:lvl2pPr marL="4572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2pPr>
            <a:lvl3pPr marL="9144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3pPr>
            <a:lvl4pPr marL="1371600" indent="0">
              <a:buNone/>
              <a:defRPr lang="en-US" sz="1000" b="0" i="0" kern="1200" dirty="0" smtClean="0">
                <a:solidFill>
                  <a:schemeClr val="tx1"/>
                </a:solidFill>
                <a:latin typeface="Century Gothic" panose="020B0502020202020204" pitchFamily="34" charset="0"/>
                <a:ea typeface="+mn-ea"/>
                <a:cs typeface="Arial" panose="020B0604020202020204" pitchFamily="34" charset="0"/>
              </a:defRPr>
            </a:lvl4pPr>
            <a:lvl5pPr marL="1828800" indent="0">
              <a:buNone/>
              <a:defRPr lang="en-US" sz="1000" b="0" i="0" kern="1200" dirty="0">
                <a:solidFill>
                  <a:schemeClr val="tx1"/>
                </a:solidFill>
                <a:latin typeface="Century Gothic" panose="020B0502020202020204" pitchFamily="34" charset="0"/>
                <a:ea typeface="+mn-ea"/>
                <a:cs typeface="Arial" panose="020B060402020202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Tree>
    <p:extLst>
      <p:ext uri="{BB962C8B-B14F-4D97-AF65-F5344CB8AC3E}">
        <p14:creationId xmlns:p14="http://schemas.microsoft.com/office/powerpoint/2010/main" val="359902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16"/>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rontpage_Dark_uden bøl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i="0">
              <a:solidFill>
                <a:schemeClr val="bg1"/>
              </a:solidFill>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41" name="Text Placeholder 40">
            <a:extLst>
              <a:ext uri="{FF2B5EF4-FFF2-40B4-BE49-F238E27FC236}">
                <a16:creationId xmlns:a16="http://schemas.microsoft.com/office/drawing/2014/main" id="{947B551C-5875-2440-9AB8-E9D8B8CD5BA4}"/>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338512" y="1580222"/>
            <a:ext cx="11594539" cy="2143483"/>
          </a:xfrm>
        </p:spPr>
        <p:txBody>
          <a:bodyPr rtlCol="0" anchor="b">
            <a:noAutofit/>
          </a:bodyPr>
          <a:lstStyle>
            <a:lvl1pPr marL="0" algn="l" defTabSz="914400" rtl="0" eaLnBrk="1" latinLnBrk="0" hangingPunct="1">
              <a:lnSpc>
                <a:spcPts val="7000"/>
              </a:lnSpc>
              <a:defRPr lang="en-US" sz="8000" b="1" i="0" kern="1200" dirty="0">
                <a:solidFill>
                  <a:schemeClr val="bg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34" name="Text Placeholder 33">
            <a:extLst>
              <a:ext uri="{FF2B5EF4-FFF2-40B4-BE49-F238E27FC236}">
                <a16:creationId xmlns:a16="http://schemas.microsoft.com/office/drawing/2014/main" id="{E0BC53BE-73CC-AF43-B355-BE100A447B21}"/>
              </a:ext>
            </a:extLst>
          </p:cNvPr>
          <p:cNvSpPr>
            <a:spLocks noGrp="1"/>
          </p:cNvSpPr>
          <p:nvPr>
            <p:ph type="body" sz="quarter" idx="14"/>
          </p:nvPr>
        </p:nvSpPr>
        <p:spPr>
          <a:xfrm>
            <a:off x="338512" y="4572997"/>
            <a:ext cx="3686175" cy="1074113"/>
          </a:xfrm>
        </p:spPr>
        <p:txBody>
          <a:bodyPr rtlCol="0" anchor="b">
            <a:noAutofit/>
          </a:bodyPr>
          <a:lstStyle>
            <a:lvl1pPr marL="0" indent="0" algn="l" defTabSz="914400" rtl="0" eaLnBrk="1" latinLnBrk="0" hangingPunct="1">
              <a:lnSpc>
                <a:spcPts val="1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36" name="Text Placeholder 35">
            <a:extLst>
              <a:ext uri="{FF2B5EF4-FFF2-40B4-BE49-F238E27FC236}">
                <a16:creationId xmlns:a16="http://schemas.microsoft.com/office/drawing/2014/main" id="{AB931718-E1A7-C743-AC86-41F63AC294CC}"/>
              </a:ext>
            </a:extLst>
          </p:cNvPr>
          <p:cNvSpPr>
            <a:spLocks noGrp="1"/>
          </p:cNvSpPr>
          <p:nvPr>
            <p:ph type="body" sz="quarter" idx="15"/>
          </p:nvPr>
        </p:nvSpPr>
        <p:spPr>
          <a:xfrm>
            <a:off x="338512" y="5647110"/>
            <a:ext cx="3686175" cy="400399"/>
          </a:xfrm>
        </p:spPr>
        <p:txBody>
          <a:bodyPr rtlCol="0"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2" name="Text Placeholder 40">
            <a:extLst>
              <a:ext uri="{FF2B5EF4-FFF2-40B4-BE49-F238E27FC236}">
                <a16:creationId xmlns:a16="http://schemas.microsoft.com/office/drawing/2014/main" id="{8714B28C-B514-404C-B399-F335AA12C033}"/>
              </a:ext>
            </a:extLst>
          </p:cNvPr>
          <p:cNvSpPr>
            <a:spLocks noGrp="1"/>
          </p:cNvSpPr>
          <p:nvPr>
            <p:ph type="body" sz="quarter" idx="18"/>
          </p:nvPr>
        </p:nvSpPr>
        <p:spPr>
          <a:xfrm>
            <a:off x="338512" y="5954713"/>
            <a:ext cx="5576887" cy="570050"/>
          </a:xfrm>
        </p:spPr>
        <p:txBody>
          <a:bodyPr rtlCol="0" anchor="b">
            <a:normAutofit/>
          </a:bodyPr>
          <a:lstStyle>
            <a:lvl1pPr marL="0" indent="0">
              <a:buNone/>
              <a:defRPr sz="8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325726" y="3734719"/>
            <a:ext cx="5576887" cy="570050"/>
          </a:xfrm>
        </p:spPr>
        <p:txBody>
          <a:bodyPr rtlCol="0" anchor="t">
            <a:normAutofit/>
          </a:bodyPr>
          <a:lstStyle>
            <a:lvl1pPr marL="0" indent="0" algn="l" defTabSz="914400" rtl="0" eaLnBrk="1" latinLnBrk="0" hangingPunct="1">
              <a:lnSpc>
                <a:spcPct val="100000"/>
              </a:lnSpc>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338923" y="1003438"/>
            <a:ext cx="5576887" cy="570050"/>
          </a:xfrm>
        </p:spPr>
        <p:txBody>
          <a:bodyPr rtlCol="0" anchor="b">
            <a:normAutofit/>
          </a:bodyPr>
          <a:lstStyle>
            <a:lvl1pPr marL="0" indent="0" algn="l" defTabSz="914400" rtl="0" eaLnBrk="1" latinLnBrk="0" hangingPunct="1">
              <a:lnSpc>
                <a:spcPct val="100000"/>
              </a:lnSpc>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Tree>
    <p:extLst>
      <p:ext uri="{BB962C8B-B14F-4D97-AF65-F5344CB8AC3E}">
        <p14:creationId xmlns:p14="http://schemas.microsoft.com/office/powerpoint/2010/main" val="120781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ero content slide, only text_Light">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667199" y="2291737"/>
            <a:ext cx="9174386" cy="1478985"/>
          </a:xfrm>
        </p:spPr>
        <p:txBody>
          <a:bodyPr rtlCol="0"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667198" y="3777456"/>
            <a:ext cx="5576887" cy="2133675"/>
          </a:xfrm>
        </p:spPr>
        <p:txBody>
          <a:bodyPr rtlCol="0"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667198" y="1714953"/>
            <a:ext cx="5576887" cy="570050"/>
          </a:xfrm>
        </p:spPr>
        <p:txBody>
          <a:bodyPr rtlCol="0" anchor="b">
            <a:normAutofit/>
          </a:bodyPr>
          <a:lstStyle>
            <a:lvl1pPr marL="0" indent="0" algn="l" defTabSz="914400" rtl="0" eaLnBrk="1" latinLnBrk="0" hangingPunct="1">
              <a:lnSpc>
                <a:spcPct val="100000"/>
              </a:lnSpc>
              <a:buNone/>
              <a:defRPr lang="en-GB" sz="12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 name="Rectangle 4">
            <a:extLst>
              <a:ext uri="{FF2B5EF4-FFF2-40B4-BE49-F238E27FC236}">
                <a16:creationId xmlns:a16="http://schemas.microsoft.com/office/drawing/2014/main" id="{9473F0E5-B015-D04E-9957-9B514092CC37}"/>
              </a:ext>
            </a:extLst>
          </p:cNvPr>
          <p:cNvSpPr/>
          <p:nvPr userDrawn="1"/>
        </p:nvSpPr>
        <p:spPr>
          <a:xfrm>
            <a:off x="65988" y="75414"/>
            <a:ext cx="12038028" cy="6702458"/>
          </a:xfrm>
          <a:prstGeom prst="rect">
            <a:avLst/>
          </a:prstGeom>
          <a:noFill/>
          <a:ln w="168275" cmpd="sng">
            <a:solidFill>
              <a:schemeClr val="tx1"/>
            </a:solidFill>
            <a:miter lim="800000"/>
            <a:extLst>
              <a:ext uri="{C807C97D-BFC1-408E-A445-0C87EB9F89A2}">
                <ask:lineSketchStyleProps xmlns:ask="http://schemas.microsoft.com/office/drawing/2018/sketchyshapes" sd="1219033472">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extrusionOk="0">
                        <a:moveTo>
                          <a:pt x="0" y="0"/>
                        </a:moveTo>
                        <a:cubicBezTo>
                          <a:pt x="4137690" y="118645"/>
                          <a:pt x="7294484" y="116012"/>
                          <a:pt x="12192000" y="0"/>
                        </a:cubicBezTo>
                        <a:cubicBezTo>
                          <a:pt x="12059118" y="1167935"/>
                          <a:pt x="12276951" y="5720177"/>
                          <a:pt x="12192000" y="6858000"/>
                        </a:cubicBezTo>
                        <a:cubicBezTo>
                          <a:pt x="10871685" y="6992600"/>
                          <a:pt x="5389075" y="6700804"/>
                          <a:pt x="0" y="6858000"/>
                        </a:cubicBezTo>
                        <a:cubicBezTo>
                          <a:pt x="-20187" y="5183322"/>
                          <a:pt x="-152480" y="8571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783788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ro content slide, only text_Light_uden bølge">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667199" y="2291737"/>
            <a:ext cx="9174386" cy="1478985"/>
          </a:xfrm>
        </p:spPr>
        <p:txBody>
          <a:bodyPr rtlCol="0" anchor="t">
            <a:noAutofit/>
          </a:bodyPr>
          <a:lstStyle>
            <a:lvl1pPr marL="0" algn="l" defTabSz="914400" rtl="0" eaLnBrk="1" latinLnBrk="0" hangingPunct="1">
              <a:lnSpc>
                <a:spcPct val="90000"/>
              </a:lnSpc>
              <a:defRPr lang="en-US" sz="4400" b="1" i="0" kern="1200" dirty="0">
                <a:solidFill>
                  <a:schemeClr val="tx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667198" y="3777456"/>
            <a:ext cx="5576887" cy="2133675"/>
          </a:xfrm>
        </p:spPr>
        <p:txBody>
          <a:bodyPr rtlCol="0" anchor="t">
            <a:normAutofit/>
          </a:bodyPr>
          <a:lstStyle>
            <a:lvl1pPr marL="0" indent="0" algn="l" defTabSz="914400" rtl="0" eaLnBrk="1" latinLnBrk="0" hangingPunct="1">
              <a:lnSpc>
                <a:spcPct val="100000"/>
              </a:lnSpc>
              <a:buNone/>
              <a:defRPr lang="en-GB" sz="16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667198" y="1714953"/>
            <a:ext cx="5576887" cy="570050"/>
          </a:xfrm>
        </p:spPr>
        <p:txBody>
          <a:bodyPr rtlCol="0" anchor="b">
            <a:normAutofit/>
          </a:bodyPr>
          <a:lstStyle>
            <a:lvl1pPr marL="0" indent="0" algn="l" defTabSz="914400" rtl="0" eaLnBrk="1" latinLnBrk="0" hangingPunct="1">
              <a:lnSpc>
                <a:spcPct val="100000"/>
              </a:lnSpc>
              <a:buNone/>
              <a:defRPr lang="en-GB" sz="12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5" name="Rectangle 4">
            <a:extLst>
              <a:ext uri="{FF2B5EF4-FFF2-40B4-BE49-F238E27FC236}">
                <a16:creationId xmlns:a16="http://schemas.microsoft.com/office/drawing/2014/main" id="{9473F0E5-B015-D04E-9957-9B514092CC37}"/>
              </a:ext>
            </a:extLst>
          </p:cNvPr>
          <p:cNvSpPr/>
          <p:nvPr userDrawn="1"/>
        </p:nvSpPr>
        <p:spPr>
          <a:xfrm>
            <a:off x="65988" y="75414"/>
            <a:ext cx="12038028" cy="6702458"/>
          </a:xfrm>
          <a:prstGeom prst="rect">
            <a:avLst/>
          </a:prstGeom>
          <a:noFill/>
          <a:ln w="168275" cmpd="sng">
            <a:solidFill>
              <a:schemeClr val="tx1"/>
            </a:solidFill>
            <a:miter lim="800000"/>
            <a:extLst>
              <a:ext uri="{C807C97D-BFC1-408E-A445-0C87EB9F89A2}">
                <ask:lineSketchStyleProps xmlns:ask="http://schemas.microsoft.com/office/drawing/2018/sketchyshapes" sd="1219033472">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extrusionOk="0">
                        <a:moveTo>
                          <a:pt x="0" y="0"/>
                        </a:moveTo>
                        <a:cubicBezTo>
                          <a:pt x="4137690" y="118645"/>
                          <a:pt x="7294484" y="116012"/>
                          <a:pt x="12192000" y="0"/>
                        </a:cubicBezTo>
                        <a:cubicBezTo>
                          <a:pt x="12059118" y="1167935"/>
                          <a:pt x="12276951" y="5720177"/>
                          <a:pt x="12192000" y="6858000"/>
                        </a:cubicBezTo>
                        <a:cubicBezTo>
                          <a:pt x="10871685" y="6992600"/>
                          <a:pt x="5389075" y="6700804"/>
                          <a:pt x="0" y="6858000"/>
                        </a:cubicBezTo>
                        <a:cubicBezTo>
                          <a:pt x="-20187" y="5183322"/>
                          <a:pt x="-152480" y="85712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632641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Hero content slide, only text_Dark">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8164FE-9063-F74F-8140-C92B1BE24DDB}"/>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i="0">
              <a:solidFill>
                <a:schemeClr val="bg1"/>
              </a:solidFill>
              <a:latin typeface="Century Gothic" panose="020B0502020202020204" pitchFamily="34" charset="0"/>
            </a:endParaRPr>
          </a:p>
        </p:txBody>
      </p:sp>
      <p:sp>
        <p:nvSpPr>
          <p:cNvPr id="7" name="Picture Placeholder 38">
            <a:extLst>
              <a:ext uri="{FF2B5EF4-FFF2-40B4-BE49-F238E27FC236}">
                <a16:creationId xmlns:a16="http://schemas.microsoft.com/office/drawing/2014/main" id="{8F265639-4673-BE48-B158-06DCDFADEE6A}"/>
              </a:ext>
            </a:extLst>
          </p:cNvPr>
          <p:cNvSpPr>
            <a:spLocks noGrp="1"/>
          </p:cNvSpPr>
          <p:nvPr>
            <p:ph type="pic" sz="quarter" idx="16" hasCustomPrompt="1"/>
          </p:nvPr>
        </p:nvSpPr>
        <p:spPr>
          <a:xfrm>
            <a:off x="0" y="0"/>
            <a:ext cx="12192000"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667199" y="2291737"/>
            <a:ext cx="9174386" cy="1478985"/>
          </a:xfrm>
        </p:spPr>
        <p:txBody>
          <a:bodyPr rtlCol="0" anchor="t">
            <a:noAutofit/>
          </a:bodyPr>
          <a:lstStyle>
            <a:lvl1pPr marL="0" algn="l" defTabSz="914400" rtl="0" eaLnBrk="1" latinLnBrk="0" hangingPunct="1">
              <a:lnSpc>
                <a:spcPct val="90000"/>
              </a:lnSpc>
              <a:defRPr lang="en-US" sz="4400" b="1" i="0" kern="1200" dirty="0">
                <a:solidFill>
                  <a:schemeClr val="bg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667198" y="3777456"/>
            <a:ext cx="5576887" cy="2133675"/>
          </a:xfrm>
        </p:spPr>
        <p:txBody>
          <a:bodyPr rtlCol="0" anchor="t">
            <a:normAutofit/>
          </a:bodyPr>
          <a:lstStyle>
            <a:lvl1pPr marL="0" indent="0" algn="l" defTabSz="914400" rtl="0" eaLnBrk="1" latinLnBrk="0" hangingPunct="1">
              <a:lnSpc>
                <a:spcPct val="100000"/>
              </a:lnSpc>
              <a:buNone/>
              <a:defRPr lang="en-GB" sz="16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667198" y="1714953"/>
            <a:ext cx="5576887" cy="570050"/>
          </a:xfrm>
        </p:spPr>
        <p:txBody>
          <a:bodyPr rtlCol="0" anchor="b">
            <a:normAutofit/>
          </a:bodyPr>
          <a:lstStyle>
            <a:lvl1pPr marL="0" indent="0" algn="l" defTabSz="914400" rtl="0" eaLnBrk="1" latinLnBrk="0" hangingPunct="1">
              <a:lnSpc>
                <a:spcPct val="100000"/>
              </a:lnSpc>
              <a:buNone/>
              <a:defRPr lang="en-GB" sz="12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pic>
        <p:nvPicPr>
          <p:cNvPr id="8" name="Picture 7" descr="A picture containing drawing&#10;&#10;Description automatically generated">
            <a:extLst>
              <a:ext uri="{FF2B5EF4-FFF2-40B4-BE49-F238E27FC236}">
                <a16:creationId xmlns:a16="http://schemas.microsoft.com/office/drawing/2014/main" id="{893CF8CF-3E7D-344F-8C73-89AE8696FC32}"/>
              </a:ext>
            </a:extLst>
          </p:cNvPr>
          <p:cNvPicPr>
            <a:picLocks noChangeAspect="1"/>
          </p:cNvPicPr>
          <p:nvPr userDrawn="1"/>
        </p:nvPicPr>
        <p:blipFill>
          <a:blip r:embed="rId2"/>
          <a:stretch>
            <a:fillRect/>
          </a:stretch>
        </p:blipFill>
        <p:spPr>
          <a:xfrm>
            <a:off x="10883139" y="394441"/>
            <a:ext cx="898369" cy="457206"/>
          </a:xfrm>
          <a:prstGeom prst="rect">
            <a:avLst/>
          </a:prstGeom>
        </p:spPr>
      </p:pic>
    </p:spTree>
    <p:extLst>
      <p:ext uri="{BB962C8B-B14F-4D97-AF65-F5344CB8AC3E}">
        <p14:creationId xmlns:p14="http://schemas.microsoft.com/office/powerpoint/2010/main" val="41447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0"/>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ro content slide, only text_Dark_uden bølge">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AA878B-AF5F-8E44-BD65-ACA2BBE4022B}"/>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i="0">
              <a:solidFill>
                <a:schemeClr val="bg1"/>
              </a:solidFill>
              <a:latin typeface="Century Gothic" panose="020B0502020202020204" pitchFamily="34" charset="0"/>
            </a:endParaRPr>
          </a:p>
        </p:txBody>
      </p:sp>
      <p:sp>
        <p:nvSpPr>
          <p:cNvPr id="7" name="Picture Placeholder 38">
            <a:extLst>
              <a:ext uri="{FF2B5EF4-FFF2-40B4-BE49-F238E27FC236}">
                <a16:creationId xmlns:a16="http://schemas.microsoft.com/office/drawing/2014/main" id="{8F265639-4673-BE48-B158-06DCDFADEE6A}"/>
              </a:ext>
            </a:extLst>
          </p:cNvPr>
          <p:cNvSpPr>
            <a:spLocks noGrp="1"/>
          </p:cNvSpPr>
          <p:nvPr>
            <p:ph type="pic" sz="quarter" idx="16" hasCustomPrompt="1"/>
          </p:nvPr>
        </p:nvSpPr>
        <p:spPr>
          <a:xfrm>
            <a:off x="0" y="0"/>
            <a:ext cx="12192000"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667199" y="2291737"/>
            <a:ext cx="9174386" cy="1478985"/>
          </a:xfrm>
        </p:spPr>
        <p:txBody>
          <a:bodyPr rtlCol="0" anchor="t">
            <a:noAutofit/>
          </a:bodyPr>
          <a:lstStyle>
            <a:lvl1pPr marL="0" algn="l" defTabSz="914400" rtl="0" eaLnBrk="1" latinLnBrk="0" hangingPunct="1">
              <a:lnSpc>
                <a:spcPct val="90000"/>
              </a:lnSpc>
              <a:defRPr lang="en-US" sz="4400" b="1" i="0" kern="1200" dirty="0">
                <a:solidFill>
                  <a:schemeClr val="bg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p:nvPr>
        </p:nvSpPr>
        <p:spPr>
          <a:xfrm>
            <a:off x="667198" y="3777456"/>
            <a:ext cx="5576887" cy="2133675"/>
          </a:xfrm>
        </p:spPr>
        <p:txBody>
          <a:bodyPr rtlCol="0" anchor="t">
            <a:normAutofit/>
          </a:bodyPr>
          <a:lstStyle>
            <a:lvl1pPr marL="0" indent="0" algn="l" defTabSz="914400" rtl="0" eaLnBrk="1" latinLnBrk="0" hangingPunct="1">
              <a:lnSpc>
                <a:spcPct val="100000"/>
              </a:lnSpc>
              <a:buNone/>
              <a:defRPr lang="en-GB" sz="16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p:nvPr>
        </p:nvSpPr>
        <p:spPr>
          <a:xfrm>
            <a:off x="667198" y="1714953"/>
            <a:ext cx="5576887" cy="570050"/>
          </a:xfrm>
        </p:spPr>
        <p:txBody>
          <a:bodyPr rtlCol="0" anchor="b">
            <a:normAutofit/>
          </a:bodyPr>
          <a:lstStyle>
            <a:lvl1pPr marL="0" indent="0" algn="l" defTabSz="914400" rtl="0" eaLnBrk="1" latinLnBrk="0" hangingPunct="1">
              <a:lnSpc>
                <a:spcPct val="100000"/>
              </a:lnSpc>
              <a:buNone/>
              <a:defRPr lang="en-GB" sz="12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pic>
        <p:nvPicPr>
          <p:cNvPr id="8" name="Picture 7" descr="A picture containing drawing&#10;&#10;Description automatically generated">
            <a:extLst>
              <a:ext uri="{FF2B5EF4-FFF2-40B4-BE49-F238E27FC236}">
                <a16:creationId xmlns:a16="http://schemas.microsoft.com/office/drawing/2014/main" id="{893CF8CF-3E7D-344F-8C73-89AE8696FC32}"/>
              </a:ext>
            </a:extLst>
          </p:cNvPr>
          <p:cNvPicPr>
            <a:picLocks noChangeAspect="1"/>
          </p:cNvPicPr>
          <p:nvPr userDrawn="1"/>
        </p:nvPicPr>
        <p:blipFill>
          <a:blip r:embed="rId2"/>
          <a:stretch>
            <a:fillRect/>
          </a:stretch>
        </p:blipFill>
        <p:spPr>
          <a:xfrm>
            <a:off x="10883139" y="394441"/>
            <a:ext cx="898369" cy="457206"/>
          </a:xfrm>
          <a:prstGeom prst="rect">
            <a:avLst/>
          </a:prstGeom>
        </p:spPr>
      </p:pic>
    </p:spTree>
    <p:extLst>
      <p:ext uri="{BB962C8B-B14F-4D97-AF65-F5344CB8AC3E}">
        <p14:creationId xmlns:p14="http://schemas.microsoft.com/office/powerpoint/2010/main" val="12270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roof point bullet list // 6 lis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CFE0F30C-5EA9-2D46-B80A-1F665B6F343C}"/>
              </a:ext>
            </a:extLst>
          </p:cNvPr>
          <p:cNvSpPr>
            <a:spLocks noGrp="1"/>
          </p:cNvSpPr>
          <p:nvPr>
            <p:ph type="pic" sz="quarter" idx="10" hasCustomPrompt="1"/>
          </p:nvPr>
        </p:nvSpPr>
        <p:spPr>
          <a:xfrm>
            <a:off x="336550" y="4565038"/>
            <a:ext cx="11456382" cy="1996017"/>
          </a:xfrm>
        </p:spPr>
        <p:txBody>
          <a:bodyPr rtlCol="0" anchor="b"/>
          <a:lstStyle>
            <a:lvl1pPr marL="0" indent="0" algn="l">
              <a:buNone/>
              <a:defRPr b="1" i="0">
                <a:solidFill>
                  <a:schemeClr val="accent1"/>
                </a:solidFill>
                <a:latin typeface="Century Gothic" panose="020B0502020202020204" pitchFamily="34" charset="0"/>
              </a:defRPr>
            </a:lvl1pPr>
          </a:lstStyle>
          <a:p>
            <a:pPr rtl="0"/>
            <a:r>
              <a:rPr lang="en-gb"/>
              <a:t>Insert image</a:t>
            </a:r>
            <a:endParaRPr lang="en-US"/>
          </a:p>
        </p:txBody>
      </p:sp>
      <p:sp>
        <p:nvSpPr>
          <p:cNvPr id="28" name="Title 27">
            <a:extLst>
              <a:ext uri="{FF2B5EF4-FFF2-40B4-BE49-F238E27FC236}">
                <a16:creationId xmlns:a16="http://schemas.microsoft.com/office/drawing/2014/main" id="{D5B92E6B-8FC2-DC46-8A89-A2D1BE2A405B}"/>
              </a:ext>
            </a:extLst>
          </p:cNvPr>
          <p:cNvSpPr>
            <a:spLocks noGrp="1"/>
          </p:cNvSpPr>
          <p:nvPr>
            <p:ph type="title"/>
          </p:nvPr>
        </p:nvSpPr>
        <p:spPr>
          <a:xfrm>
            <a:off x="337213" y="1054501"/>
            <a:ext cx="2172623" cy="869396"/>
          </a:xfrm>
        </p:spPr>
        <p:txBody>
          <a:bodyPr rtlCol="0" anchor="b">
            <a:normAutofit/>
          </a:bodyPr>
          <a:lstStyle>
            <a:lvl1pPr marL="0" indent="0" algn="l" defTabSz="914400" rtl="0" eaLnBrk="1" latinLnBrk="0" hangingPunct="1">
              <a:lnSpc>
                <a:spcPct val="90000"/>
              </a:lnSpc>
              <a:spcBef>
                <a:spcPts val="1000"/>
              </a:spcBef>
              <a:buFont typeface="Arial"/>
              <a:buNone/>
              <a:defRPr lang="en-US" sz="20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rtl="0"/>
            <a:r>
              <a:rPr lang="en-gb"/>
              <a:t>Click to edit Master title style</a:t>
            </a:r>
            <a:endParaRPr lang="en-US"/>
          </a:p>
        </p:txBody>
      </p:sp>
      <p:sp>
        <p:nvSpPr>
          <p:cNvPr id="30" name="Text Placeholder 29">
            <a:extLst>
              <a:ext uri="{FF2B5EF4-FFF2-40B4-BE49-F238E27FC236}">
                <a16:creationId xmlns:a16="http://schemas.microsoft.com/office/drawing/2014/main" id="{625D4036-31E3-5F48-85CC-CB355037BAB9}"/>
              </a:ext>
            </a:extLst>
          </p:cNvPr>
          <p:cNvSpPr>
            <a:spLocks noGrp="1"/>
          </p:cNvSpPr>
          <p:nvPr>
            <p:ph type="body" sz="quarter" idx="11"/>
          </p:nvPr>
        </p:nvSpPr>
        <p:spPr>
          <a:xfrm>
            <a:off x="336550" y="2025380"/>
            <a:ext cx="2173288" cy="663981"/>
          </a:xfrm>
        </p:spPr>
        <p:txBody>
          <a:bodyPr rtlCol="0">
            <a:noAutofit/>
          </a:bodyPr>
          <a:lstStyle>
            <a:lvl1pPr marL="0" indent="0" algn="l" defTabSz="914400" rtl="0" eaLnBrk="1" latinLnBrk="0" hangingPunct="1">
              <a:lnSpc>
                <a:spcPct val="100000"/>
              </a:lnSpc>
              <a:spcBef>
                <a:spcPts val="1000"/>
              </a:spcBef>
              <a:buFont typeface="Arial"/>
              <a:buNone/>
              <a:defRPr lang="en-GB" sz="900" b="0" i="0" kern="1200" dirty="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34" name="Text Placeholder 33">
            <a:extLst>
              <a:ext uri="{FF2B5EF4-FFF2-40B4-BE49-F238E27FC236}">
                <a16:creationId xmlns:a16="http://schemas.microsoft.com/office/drawing/2014/main" id="{B7B0A08A-78CB-A04A-AF6E-D227A7E72420}"/>
              </a:ext>
            </a:extLst>
          </p:cNvPr>
          <p:cNvSpPr>
            <a:spLocks noGrp="1"/>
          </p:cNvSpPr>
          <p:nvPr>
            <p:ph type="body" sz="quarter" idx="13"/>
          </p:nvPr>
        </p:nvSpPr>
        <p:spPr>
          <a:xfrm>
            <a:off x="2942465" y="1060710"/>
            <a:ext cx="2485552"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35" name="Text Placeholder 29">
            <a:extLst>
              <a:ext uri="{FF2B5EF4-FFF2-40B4-BE49-F238E27FC236}">
                <a16:creationId xmlns:a16="http://schemas.microsoft.com/office/drawing/2014/main" id="{F9BF4A8C-0BE5-DE47-8DDD-ACA3F81F01A3}"/>
              </a:ext>
            </a:extLst>
          </p:cNvPr>
          <p:cNvSpPr>
            <a:spLocks noGrp="1"/>
          </p:cNvSpPr>
          <p:nvPr>
            <p:ph type="body" sz="quarter" idx="14"/>
          </p:nvPr>
        </p:nvSpPr>
        <p:spPr>
          <a:xfrm>
            <a:off x="2930918" y="2059525"/>
            <a:ext cx="2485160" cy="627634"/>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lang="en-US" sz="900" b="0" i="0"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40" name="Text Placeholder 33">
            <a:extLst>
              <a:ext uri="{FF2B5EF4-FFF2-40B4-BE49-F238E27FC236}">
                <a16:creationId xmlns:a16="http://schemas.microsoft.com/office/drawing/2014/main" id="{C30D30E6-6A81-9442-BAF0-DADA8CDE5F98}"/>
              </a:ext>
            </a:extLst>
          </p:cNvPr>
          <p:cNvSpPr>
            <a:spLocks noGrp="1"/>
          </p:cNvSpPr>
          <p:nvPr>
            <p:ph type="body" sz="quarter" idx="16"/>
          </p:nvPr>
        </p:nvSpPr>
        <p:spPr>
          <a:xfrm>
            <a:off x="6007868" y="1060710"/>
            <a:ext cx="2485552"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46" name="Text Placeholder 33">
            <a:extLst>
              <a:ext uri="{FF2B5EF4-FFF2-40B4-BE49-F238E27FC236}">
                <a16:creationId xmlns:a16="http://schemas.microsoft.com/office/drawing/2014/main" id="{98984796-4A43-5C4E-8CEF-A79AA83E212E}"/>
              </a:ext>
            </a:extLst>
          </p:cNvPr>
          <p:cNvSpPr>
            <a:spLocks noGrp="1"/>
          </p:cNvSpPr>
          <p:nvPr>
            <p:ph type="body" sz="quarter" idx="19"/>
          </p:nvPr>
        </p:nvSpPr>
        <p:spPr>
          <a:xfrm>
            <a:off x="8789759" y="1060710"/>
            <a:ext cx="2485552"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52" name="Text Placeholder 33">
            <a:extLst>
              <a:ext uri="{FF2B5EF4-FFF2-40B4-BE49-F238E27FC236}">
                <a16:creationId xmlns:a16="http://schemas.microsoft.com/office/drawing/2014/main" id="{0FB71DCF-D30D-9144-AD71-5311ABF8F890}"/>
              </a:ext>
            </a:extLst>
          </p:cNvPr>
          <p:cNvSpPr>
            <a:spLocks noGrp="1"/>
          </p:cNvSpPr>
          <p:nvPr>
            <p:ph type="body" sz="quarter" idx="22"/>
          </p:nvPr>
        </p:nvSpPr>
        <p:spPr>
          <a:xfrm>
            <a:off x="2942465" y="2689361"/>
            <a:ext cx="2485552"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53" name="Text Placeholder 29">
            <a:extLst>
              <a:ext uri="{FF2B5EF4-FFF2-40B4-BE49-F238E27FC236}">
                <a16:creationId xmlns:a16="http://schemas.microsoft.com/office/drawing/2014/main" id="{3F242F2E-10D7-0E49-AEA7-3A1D780C05A6}"/>
              </a:ext>
            </a:extLst>
          </p:cNvPr>
          <p:cNvSpPr>
            <a:spLocks noGrp="1"/>
          </p:cNvSpPr>
          <p:nvPr>
            <p:ph type="body" sz="quarter" idx="23"/>
          </p:nvPr>
        </p:nvSpPr>
        <p:spPr>
          <a:xfrm>
            <a:off x="2942465" y="3663865"/>
            <a:ext cx="2496339" cy="627634"/>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lang="en-US" sz="900" b="0" i="0"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58" name="Text Placeholder 33">
            <a:extLst>
              <a:ext uri="{FF2B5EF4-FFF2-40B4-BE49-F238E27FC236}">
                <a16:creationId xmlns:a16="http://schemas.microsoft.com/office/drawing/2014/main" id="{55BD80E7-AFB6-3B43-A6A7-141A3CAB39AF}"/>
              </a:ext>
            </a:extLst>
          </p:cNvPr>
          <p:cNvSpPr>
            <a:spLocks noGrp="1"/>
          </p:cNvSpPr>
          <p:nvPr>
            <p:ph type="body" sz="quarter" idx="25"/>
          </p:nvPr>
        </p:nvSpPr>
        <p:spPr>
          <a:xfrm>
            <a:off x="6007868" y="2690489"/>
            <a:ext cx="2485552"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59" name="Text Placeholder 29">
            <a:extLst>
              <a:ext uri="{FF2B5EF4-FFF2-40B4-BE49-F238E27FC236}">
                <a16:creationId xmlns:a16="http://schemas.microsoft.com/office/drawing/2014/main" id="{110A7A25-E816-A44F-AE5C-5E2EE80E254C}"/>
              </a:ext>
            </a:extLst>
          </p:cNvPr>
          <p:cNvSpPr>
            <a:spLocks noGrp="1"/>
          </p:cNvSpPr>
          <p:nvPr>
            <p:ph type="body" sz="quarter" idx="26"/>
          </p:nvPr>
        </p:nvSpPr>
        <p:spPr>
          <a:xfrm>
            <a:off x="6007868" y="3664993"/>
            <a:ext cx="2485552" cy="627634"/>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lang="en-US" sz="900" b="0" i="0"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64" name="Text Placeholder 33">
            <a:extLst>
              <a:ext uri="{FF2B5EF4-FFF2-40B4-BE49-F238E27FC236}">
                <a16:creationId xmlns:a16="http://schemas.microsoft.com/office/drawing/2014/main" id="{635C322A-E6EB-D548-9050-C3CC1FF5290E}"/>
              </a:ext>
            </a:extLst>
          </p:cNvPr>
          <p:cNvSpPr>
            <a:spLocks noGrp="1"/>
          </p:cNvSpPr>
          <p:nvPr>
            <p:ph type="body" sz="quarter" idx="28"/>
          </p:nvPr>
        </p:nvSpPr>
        <p:spPr>
          <a:xfrm>
            <a:off x="8789759" y="2699333"/>
            <a:ext cx="2485552"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65" name="Text Placeholder 29">
            <a:extLst>
              <a:ext uri="{FF2B5EF4-FFF2-40B4-BE49-F238E27FC236}">
                <a16:creationId xmlns:a16="http://schemas.microsoft.com/office/drawing/2014/main" id="{E8671232-2363-B340-8E9C-686C7A855CC3}"/>
              </a:ext>
            </a:extLst>
          </p:cNvPr>
          <p:cNvSpPr>
            <a:spLocks noGrp="1"/>
          </p:cNvSpPr>
          <p:nvPr>
            <p:ph type="body" sz="quarter" idx="29"/>
          </p:nvPr>
        </p:nvSpPr>
        <p:spPr>
          <a:xfrm>
            <a:off x="8778211" y="3673837"/>
            <a:ext cx="2485552" cy="627634"/>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lang="en-US" sz="900" b="0" i="0"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3" name="Text Placeholder 2">
            <a:extLst>
              <a:ext uri="{FF2B5EF4-FFF2-40B4-BE49-F238E27FC236}">
                <a16:creationId xmlns:a16="http://schemas.microsoft.com/office/drawing/2014/main" id="{0DF5D8DD-AB09-AE49-98D2-66F0564B42FE}"/>
              </a:ext>
            </a:extLst>
          </p:cNvPr>
          <p:cNvSpPr>
            <a:spLocks noGrp="1"/>
          </p:cNvSpPr>
          <p:nvPr>
            <p:ph type="body" sz="quarter" idx="30" hasCustomPrompt="1"/>
          </p:nvPr>
        </p:nvSpPr>
        <p:spPr>
          <a:xfrm>
            <a:off x="2943225" y="1273175"/>
            <a:ext cx="2484792"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42" name="Text Placeholder 29">
            <a:extLst>
              <a:ext uri="{FF2B5EF4-FFF2-40B4-BE49-F238E27FC236}">
                <a16:creationId xmlns:a16="http://schemas.microsoft.com/office/drawing/2014/main" id="{8BC87B77-3454-4549-B164-F16CA8B9F17A}"/>
              </a:ext>
            </a:extLst>
          </p:cNvPr>
          <p:cNvSpPr>
            <a:spLocks noGrp="1"/>
          </p:cNvSpPr>
          <p:nvPr>
            <p:ph type="body" sz="quarter" idx="31"/>
          </p:nvPr>
        </p:nvSpPr>
        <p:spPr>
          <a:xfrm>
            <a:off x="5996321" y="2073136"/>
            <a:ext cx="2485160" cy="627634"/>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lang="en-US" sz="900" b="0" i="0"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43" name="Text Placeholder 2">
            <a:extLst>
              <a:ext uri="{FF2B5EF4-FFF2-40B4-BE49-F238E27FC236}">
                <a16:creationId xmlns:a16="http://schemas.microsoft.com/office/drawing/2014/main" id="{A0BEF309-51A4-404B-897F-560B1DC80FA1}"/>
              </a:ext>
            </a:extLst>
          </p:cNvPr>
          <p:cNvSpPr>
            <a:spLocks noGrp="1"/>
          </p:cNvSpPr>
          <p:nvPr>
            <p:ph type="body" sz="quarter" idx="32" hasCustomPrompt="1"/>
          </p:nvPr>
        </p:nvSpPr>
        <p:spPr>
          <a:xfrm>
            <a:off x="6008628" y="1286786"/>
            <a:ext cx="2484792"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44" name="Text Placeholder 29">
            <a:extLst>
              <a:ext uri="{FF2B5EF4-FFF2-40B4-BE49-F238E27FC236}">
                <a16:creationId xmlns:a16="http://schemas.microsoft.com/office/drawing/2014/main" id="{C6B2FA7B-95E5-DF49-ABCE-CCB8BF98708D}"/>
              </a:ext>
            </a:extLst>
          </p:cNvPr>
          <p:cNvSpPr>
            <a:spLocks noGrp="1"/>
          </p:cNvSpPr>
          <p:nvPr>
            <p:ph type="body" sz="quarter" idx="33"/>
          </p:nvPr>
        </p:nvSpPr>
        <p:spPr>
          <a:xfrm>
            <a:off x="8778212" y="2059564"/>
            <a:ext cx="2485160" cy="627634"/>
          </a:xfrm>
        </p:spPr>
        <p:txBody>
          <a:bodyPr rtlCol="0">
            <a:noAutofit/>
          </a:bodyPr>
          <a:lstStyle>
            <a:lvl1pPr marL="0" marR="0" indent="0" algn="l" defTabSz="914400" rtl="0" eaLnBrk="1" fontAlgn="auto" latinLnBrk="0" hangingPunct="1">
              <a:lnSpc>
                <a:spcPct val="100000"/>
              </a:lnSpc>
              <a:spcBef>
                <a:spcPts val="1000"/>
              </a:spcBef>
              <a:spcAft>
                <a:spcPts val="0"/>
              </a:spcAft>
              <a:buClrTx/>
              <a:buSzTx/>
              <a:buFont typeface="Arial"/>
              <a:buNone/>
              <a:tabLst/>
              <a:defRPr lang="en-US" sz="900" b="0" i="0"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48" name="Text Placeholder 2">
            <a:extLst>
              <a:ext uri="{FF2B5EF4-FFF2-40B4-BE49-F238E27FC236}">
                <a16:creationId xmlns:a16="http://schemas.microsoft.com/office/drawing/2014/main" id="{D55BE2BE-8392-6045-A493-C3B078620FC3}"/>
              </a:ext>
            </a:extLst>
          </p:cNvPr>
          <p:cNvSpPr>
            <a:spLocks noGrp="1"/>
          </p:cNvSpPr>
          <p:nvPr>
            <p:ph type="body" sz="quarter" idx="34" hasCustomPrompt="1"/>
          </p:nvPr>
        </p:nvSpPr>
        <p:spPr>
          <a:xfrm>
            <a:off x="8790519" y="1297525"/>
            <a:ext cx="2484792"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55" name="Text Placeholder 2">
            <a:extLst>
              <a:ext uri="{FF2B5EF4-FFF2-40B4-BE49-F238E27FC236}">
                <a16:creationId xmlns:a16="http://schemas.microsoft.com/office/drawing/2014/main" id="{ABE4D4CE-6C70-C641-B193-2C85B0EA63CE}"/>
              </a:ext>
            </a:extLst>
          </p:cNvPr>
          <p:cNvSpPr>
            <a:spLocks noGrp="1"/>
          </p:cNvSpPr>
          <p:nvPr>
            <p:ph type="body" sz="quarter" idx="35" hasCustomPrompt="1"/>
          </p:nvPr>
        </p:nvSpPr>
        <p:spPr>
          <a:xfrm>
            <a:off x="2942465" y="2906932"/>
            <a:ext cx="2484792"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56" name="Text Placeholder 2">
            <a:extLst>
              <a:ext uri="{FF2B5EF4-FFF2-40B4-BE49-F238E27FC236}">
                <a16:creationId xmlns:a16="http://schemas.microsoft.com/office/drawing/2014/main" id="{34CCD071-C277-3648-A826-558CDD66CFA9}"/>
              </a:ext>
            </a:extLst>
          </p:cNvPr>
          <p:cNvSpPr>
            <a:spLocks noGrp="1"/>
          </p:cNvSpPr>
          <p:nvPr>
            <p:ph type="body" sz="quarter" idx="36" hasCustomPrompt="1"/>
          </p:nvPr>
        </p:nvSpPr>
        <p:spPr>
          <a:xfrm>
            <a:off x="6007868" y="2920543"/>
            <a:ext cx="2484792"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60" name="Text Placeholder 2">
            <a:extLst>
              <a:ext uri="{FF2B5EF4-FFF2-40B4-BE49-F238E27FC236}">
                <a16:creationId xmlns:a16="http://schemas.microsoft.com/office/drawing/2014/main" id="{00F63F5C-5B38-7645-AA96-6B7923288C79}"/>
              </a:ext>
            </a:extLst>
          </p:cNvPr>
          <p:cNvSpPr>
            <a:spLocks noGrp="1"/>
          </p:cNvSpPr>
          <p:nvPr>
            <p:ph type="body" sz="quarter" idx="37" hasCustomPrompt="1"/>
          </p:nvPr>
        </p:nvSpPr>
        <p:spPr>
          <a:xfrm>
            <a:off x="8789759" y="2931282"/>
            <a:ext cx="2484792"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Tree>
    <p:extLst>
      <p:ext uri="{BB962C8B-B14F-4D97-AF65-F5344CB8AC3E}">
        <p14:creationId xmlns:p14="http://schemas.microsoft.com/office/powerpoint/2010/main" val="1214362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ext Placeholder 33">
            <a:extLst>
              <a:ext uri="{FF2B5EF4-FFF2-40B4-BE49-F238E27FC236}">
                <a16:creationId xmlns:a16="http://schemas.microsoft.com/office/drawing/2014/main" id="{0549ABB8-5924-B24E-98BE-EA5C0E4EB28C}"/>
              </a:ext>
            </a:extLst>
          </p:cNvPr>
          <p:cNvSpPr>
            <a:spLocks noGrp="1"/>
          </p:cNvSpPr>
          <p:nvPr>
            <p:ph type="body" sz="quarter" idx="13"/>
          </p:nvPr>
        </p:nvSpPr>
        <p:spPr>
          <a:xfrm>
            <a:off x="5483171" y="393655"/>
            <a:ext cx="2485552"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10" name="Text Placeholder 2">
            <a:extLst>
              <a:ext uri="{FF2B5EF4-FFF2-40B4-BE49-F238E27FC236}">
                <a16:creationId xmlns:a16="http://schemas.microsoft.com/office/drawing/2014/main" id="{D8AED693-77D8-F04F-ABDA-1F0234D35260}"/>
              </a:ext>
            </a:extLst>
          </p:cNvPr>
          <p:cNvSpPr>
            <a:spLocks noGrp="1"/>
          </p:cNvSpPr>
          <p:nvPr>
            <p:ph type="body" sz="quarter" idx="30" hasCustomPrompt="1"/>
          </p:nvPr>
        </p:nvSpPr>
        <p:spPr>
          <a:xfrm>
            <a:off x="5483931" y="606120"/>
            <a:ext cx="2484792"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11" name="Text Placeholder 29">
            <a:extLst>
              <a:ext uri="{FF2B5EF4-FFF2-40B4-BE49-F238E27FC236}">
                <a16:creationId xmlns:a16="http://schemas.microsoft.com/office/drawing/2014/main" id="{158C1494-62CF-3A4F-A937-9C5758433AB4}"/>
              </a:ext>
            </a:extLst>
          </p:cNvPr>
          <p:cNvSpPr>
            <a:spLocks noGrp="1"/>
          </p:cNvSpPr>
          <p:nvPr>
            <p:ph type="body" sz="quarter" idx="31"/>
          </p:nvPr>
        </p:nvSpPr>
        <p:spPr>
          <a:xfrm>
            <a:off x="5483171" y="1461477"/>
            <a:ext cx="2484792" cy="4635185"/>
          </a:xfrm>
        </p:spPr>
        <p:txBody>
          <a:bodyPr rtlCol="0">
            <a:noAutofit/>
          </a:bodyPr>
          <a:lstStyle>
            <a:lvl1pPr marL="0" indent="0" algn="l" defTabSz="914400" rtl="0" eaLnBrk="1" latinLnBrk="0" hangingPunct="1">
              <a:lnSpc>
                <a:spcPct val="90000"/>
              </a:lnSpc>
              <a:spcBef>
                <a:spcPts val="1000"/>
              </a:spcBef>
              <a:buFont typeface="Arial"/>
              <a:buNone/>
              <a:defRPr lang="en-GB" sz="1000" b="0" i="0" kern="1200" dirty="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12" name="Rectangle 11">
            <a:extLst>
              <a:ext uri="{FF2B5EF4-FFF2-40B4-BE49-F238E27FC236}">
                <a16:creationId xmlns:a16="http://schemas.microsoft.com/office/drawing/2014/main" id="{C1DD27F2-7BBC-1C42-9694-41A969D469FF}"/>
              </a:ext>
            </a:extLst>
          </p:cNvPr>
          <p:cNvSpPr/>
          <p:nvPr userDrawn="1"/>
        </p:nvSpPr>
        <p:spPr>
          <a:xfrm>
            <a:off x="152400" y="152400"/>
            <a:ext cx="5107757"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 Placeholder 33">
            <a:extLst>
              <a:ext uri="{FF2B5EF4-FFF2-40B4-BE49-F238E27FC236}">
                <a16:creationId xmlns:a16="http://schemas.microsoft.com/office/drawing/2014/main" id="{B6C3BAFD-DD82-D24D-9BBF-E9BE20263F07}"/>
              </a:ext>
            </a:extLst>
          </p:cNvPr>
          <p:cNvSpPr>
            <a:spLocks noGrp="1"/>
          </p:cNvSpPr>
          <p:nvPr>
            <p:ph type="body" sz="quarter" idx="18"/>
          </p:nvPr>
        </p:nvSpPr>
        <p:spPr>
          <a:xfrm>
            <a:off x="338512" y="4572997"/>
            <a:ext cx="3686175" cy="1074113"/>
          </a:xfrm>
        </p:spPr>
        <p:txBody>
          <a:bodyPr rtlCol="0"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5" name="Text Placeholder 35">
            <a:extLst>
              <a:ext uri="{FF2B5EF4-FFF2-40B4-BE49-F238E27FC236}">
                <a16:creationId xmlns:a16="http://schemas.microsoft.com/office/drawing/2014/main" id="{BC3138D3-73DB-924B-9E2B-9C3F8A1F4F57}"/>
              </a:ext>
            </a:extLst>
          </p:cNvPr>
          <p:cNvSpPr>
            <a:spLocks noGrp="1"/>
          </p:cNvSpPr>
          <p:nvPr>
            <p:ph type="body" sz="quarter" idx="15"/>
          </p:nvPr>
        </p:nvSpPr>
        <p:spPr>
          <a:xfrm>
            <a:off x="338512" y="5647110"/>
            <a:ext cx="3686175" cy="400399"/>
          </a:xfrm>
        </p:spPr>
        <p:txBody>
          <a:bodyPr rtlCol="0"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6" name="Text Placeholder 40">
            <a:extLst>
              <a:ext uri="{FF2B5EF4-FFF2-40B4-BE49-F238E27FC236}">
                <a16:creationId xmlns:a16="http://schemas.microsoft.com/office/drawing/2014/main" id="{C18D3723-CE1A-874F-BB0F-5380FDF04339}"/>
              </a:ext>
            </a:extLst>
          </p:cNvPr>
          <p:cNvSpPr>
            <a:spLocks noGrp="1"/>
          </p:cNvSpPr>
          <p:nvPr>
            <p:ph type="body" sz="quarter" idx="19"/>
          </p:nvPr>
        </p:nvSpPr>
        <p:spPr>
          <a:xfrm>
            <a:off x="338512" y="5954713"/>
            <a:ext cx="3686175" cy="570050"/>
          </a:xfrm>
        </p:spPr>
        <p:txBody>
          <a:bodyPr rtlCol="0"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6" name="Title 27">
            <a:extLst>
              <a:ext uri="{FF2B5EF4-FFF2-40B4-BE49-F238E27FC236}">
                <a16:creationId xmlns:a16="http://schemas.microsoft.com/office/drawing/2014/main" id="{34E07C24-5EC3-A246-BFC2-F55AF1411B79}"/>
              </a:ext>
            </a:extLst>
          </p:cNvPr>
          <p:cNvSpPr>
            <a:spLocks noGrp="1"/>
          </p:cNvSpPr>
          <p:nvPr>
            <p:ph type="title"/>
          </p:nvPr>
        </p:nvSpPr>
        <p:spPr>
          <a:xfrm>
            <a:off x="375414" y="393655"/>
            <a:ext cx="4667925" cy="869396"/>
          </a:xfrm>
        </p:spPr>
        <p:txBody>
          <a:bodyPr rtlCol="0" anchor="t">
            <a:noAutofit/>
          </a:bodyPr>
          <a:lstStyle>
            <a:lvl1pPr marL="0" indent="0" algn="l" defTabSz="914400" rtl="0" eaLnBrk="1" latinLnBrk="0" hangingPunct="1">
              <a:lnSpc>
                <a:spcPct val="90000"/>
              </a:lnSpc>
              <a:spcBef>
                <a:spcPts val="1000"/>
              </a:spcBef>
              <a:buFont typeface="Arial"/>
              <a:buNone/>
              <a:defRPr lang="en-US" sz="3200" b="1" i="0" kern="1200" dirty="0">
                <a:solidFill>
                  <a:schemeClr val="bg1"/>
                </a:solidFill>
                <a:latin typeface="Century Gothic" panose="020B0502020202020204" pitchFamily="34" charset="0"/>
                <a:ea typeface="Century Gothic" panose="020B0502020202020204" pitchFamily="34" charset="0"/>
                <a:cs typeface="Arial" charset="0"/>
              </a:defRPr>
            </a:lvl1pPr>
          </a:lstStyle>
          <a:p>
            <a:pPr rtl="0"/>
            <a:r>
              <a:rPr lang="en-gb"/>
              <a:t>Click to edit Master title style</a:t>
            </a:r>
            <a:endParaRPr lang="en-US"/>
          </a:p>
        </p:txBody>
      </p:sp>
      <p:sp>
        <p:nvSpPr>
          <p:cNvPr id="17" name="Text Placeholder 33">
            <a:extLst>
              <a:ext uri="{FF2B5EF4-FFF2-40B4-BE49-F238E27FC236}">
                <a16:creationId xmlns:a16="http://schemas.microsoft.com/office/drawing/2014/main" id="{F6881FF5-9A48-A743-8C10-C781458CD05E}"/>
              </a:ext>
            </a:extLst>
          </p:cNvPr>
          <p:cNvSpPr>
            <a:spLocks noGrp="1"/>
          </p:cNvSpPr>
          <p:nvPr>
            <p:ph type="body" sz="quarter" idx="32"/>
          </p:nvPr>
        </p:nvSpPr>
        <p:spPr>
          <a:xfrm>
            <a:off x="8086540" y="393655"/>
            <a:ext cx="2485552"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18" name="Text Placeholder 2">
            <a:extLst>
              <a:ext uri="{FF2B5EF4-FFF2-40B4-BE49-F238E27FC236}">
                <a16:creationId xmlns:a16="http://schemas.microsoft.com/office/drawing/2014/main" id="{400152E1-1EDB-DB4C-B987-9BF5FB6A4F4B}"/>
              </a:ext>
            </a:extLst>
          </p:cNvPr>
          <p:cNvSpPr>
            <a:spLocks noGrp="1"/>
          </p:cNvSpPr>
          <p:nvPr>
            <p:ph type="body" sz="quarter" idx="33" hasCustomPrompt="1"/>
          </p:nvPr>
        </p:nvSpPr>
        <p:spPr>
          <a:xfrm>
            <a:off x="8087300" y="606120"/>
            <a:ext cx="2484792"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19" name="Text Placeholder 29">
            <a:extLst>
              <a:ext uri="{FF2B5EF4-FFF2-40B4-BE49-F238E27FC236}">
                <a16:creationId xmlns:a16="http://schemas.microsoft.com/office/drawing/2014/main" id="{87C9CD66-D881-E84D-9427-79820E6268C9}"/>
              </a:ext>
            </a:extLst>
          </p:cNvPr>
          <p:cNvSpPr>
            <a:spLocks noGrp="1"/>
          </p:cNvSpPr>
          <p:nvPr>
            <p:ph type="body" sz="quarter" idx="34"/>
          </p:nvPr>
        </p:nvSpPr>
        <p:spPr>
          <a:xfrm>
            <a:off x="8086540" y="1461477"/>
            <a:ext cx="2484792" cy="4635185"/>
          </a:xfrm>
        </p:spPr>
        <p:txBody>
          <a:bodyPr rtlCol="0">
            <a:noAutofit/>
          </a:bodyPr>
          <a:lstStyle>
            <a:lvl1pPr marL="0" indent="0" algn="l" defTabSz="914400" rtl="0" eaLnBrk="1" latinLnBrk="0" hangingPunct="1">
              <a:lnSpc>
                <a:spcPct val="90000"/>
              </a:lnSpc>
              <a:spcBef>
                <a:spcPts val="1000"/>
              </a:spcBef>
              <a:buFont typeface="Arial"/>
              <a:buNone/>
              <a:defRPr lang="en-GB" sz="1000" b="0" i="0" kern="1200" dirty="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Tree>
    <p:extLst>
      <p:ext uri="{BB962C8B-B14F-4D97-AF65-F5344CB8AC3E}">
        <p14:creationId xmlns:p14="http://schemas.microsoft.com/office/powerpoint/2010/main" val="2703476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ext Placeholder 33">
            <a:extLst>
              <a:ext uri="{FF2B5EF4-FFF2-40B4-BE49-F238E27FC236}">
                <a16:creationId xmlns:a16="http://schemas.microsoft.com/office/drawing/2014/main" id="{0549ABB8-5924-B24E-98BE-EA5C0E4EB28C}"/>
              </a:ext>
            </a:extLst>
          </p:cNvPr>
          <p:cNvSpPr>
            <a:spLocks noGrp="1"/>
          </p:cNvSpPr>
          <p:nvPr>
            <p:ph type="body" sz="quarter" idx="13"/>
          </p:nvPr>
        </p:nvSpPr>
        <p:spPr>
          <a:xfrm>
            <a:off x="5927945" y="393655"/>
            <a:ext cx="2162635"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10" name="Text Placeholder 2">
            <a:extLst>
              <a:ext uri="{FF2B5EF4-FFF2-40B4-BE49-F238E27FC236}">
                <a16:creationId xmlns:a16="http://schemas.microsoft.com/office/drawing/2014/main" id="{D8AED693-77D8-F04F-ABDA-1F0234D35260}"/>
              </a:ext>
            </a:extLst>
          </p:cNvPr>
          <p:cNvSpPr>
            <a:spLocks noGrp="1"/>
          </p:cNvSpPr>
          <p:nvPr>
            <p:ph type="body" sz="quarter" idx="30" hasCustomPrompt="1"/>
          </p:nvPr>
        </p:nvSpPr>
        <p:spPr>
          <a:xfrm>
            <a:off x="5928607" y="606120"/>
            <a:ext cx="2161974"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11" name="Text Placeholder 29">
            <a:extLst>
              <a:ext uri="{FF2B5EF4-FFF2-40B4-BE49-F238E27FC236}">
                <a16:creationId xmlns:a16="http://schemas.microsoft.com/office/drawing/2014/main" id="{158C1494-62CF-3A4F-A937-9C5758433AB4}"/>
              </a:ext>
            </a:extLst>
          </p:cNvPr>
          <p:cNvSpPr>
            <a:spLocks noGrp="1"/>
          </p:cNvSpPr>
          <p:nvPr>
            <p:ph type="body" sz="quarter" idx="31"/>
          </p:nvPr>
        </p:nvSpPr>
        <p:spPr>
          <a:xfrm>
            <a:off x="5927847" y="1461477"/>
            <a:ext cx="2161974" cy="4635185"/>
          </a:xfrm>
        </p:spPr>
        <p:txBody>
          <a:bodyPr rtlCol="0">
            <a:noAutofit/>
          </a:bodyPr>
          <a:lstStyle>
            <a:lvl1pPr marL="0" indent="0" algn="l" defTabSz="914400" rtl="0" eaLnBrk="1" latinLnBrk="0" hangingPunct="1">
              <a:lnSpc>
                <a:spcPct val="90000"/>
              </a:lnSpc>
              <a:spcBef>
                <a:spcPts val="1000"/>
              </a:spcBef>
              <a:buFont typeface="Arial"/>
              <a:buNone/>
              <a:defRPr lang="en-GB" sz="1000" b="0" i="0" kern="1200" dirty="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12" name="Rectangle 11">
            <a:extLst>
              <a:ext uri="{FF2B5EF4-FFF2-40B4-BE49-F238E27FC236}">
                <a16:creationId xmlns:a16="http://schemas.microsoft.com/office/drawing/2014/main" id="{C1DD27F2-7BBC-1C42-9694-41A969D469FF}"/>
              </a:ext>
            </a:extLst>
          </p:cNvPr>
          <p:cNvSpPr/>
          <p:nvPr userDrawn="1"/>
        </p:nvSpPr>
        <p:spPr>
          <a:xfrm>
            <a:off x="152400" y="152400"/>
            <a:ext cx="3043287"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Text Placeholder 33">
            <a:extLst>
              <a:ext uri="{FF2B5EF4-FFF2-40B4-BE49-F238E27FC236}">
                <a16:creationId xmlns:a16="http://schemas.microsoft.com/office/drawing/2014/main" id="{B6C3BAFD-DD82-D24D-9BBF-E9BE20263F07}"/>
              </a:ext>
            </a:extLst>
          </p:cNvPr>
          <p:cNvSpPr>
            <a:spLocks noGrp="1"/>
          </p:cNvSpPr>
          <p:nvPr>
            <p:ph type="body" sz="quarter" idx="18"/>
          </p:nvPr>
        </p:nvSpPr>
        <p:spPr>
          <a:xfrm>
            <a:off x="338512" y="4572997"/>
            <a:ext cx="2376408" cy="1074113"/>
          </a:xfrm>
        </p:spPr>
        <p:txBody>
          <a:bodyPr rtlCol="0"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5" name="Text Placeholder 35">
            <a:extLst>
              <a:ext uri="{FF2B5EF4-FFF2-40B4-BE49-F238E27FC236}">
                <a16:creationId xmlns:a16="http://schemas.microsoft.com/office/drawing/2014/main" id="{BC3138D3-73DB-924B-9E2B-9C3F8A1F4F57}"/>
              </a:ext>
            </a:extLst>
          </p:cNvPr>
          <p:cNvSpPr>
            <a:spLocks noGrp="1"/>
          </p:cNvSpPr>
          <p:nvPr>
            <p:ph type="body" sz="quarter" idx="15"/>
          </p:nvPr>
        </p:nvSpPr>
        <p:spPr>
          <a:xfrm>
            <a:off x="338513" y="5647110"/>
            <a:ext cx="2376408" cy="400399"/>
          </a:xfrm>
        </p:spPr>
        <p:txBody>
          <a:bodyPr rtlCol="0"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6" name="Text Placeholder 40">
            <a:extLst>
              <a:ext uri="{FF2B5EF4-FFF2-40B4-BE49-F238E27FC236}">
                <a16:creationId xmlns:a16="http://schemas.microsoft.com/office/drawing/2014/main" id="{C18D3723-CE1A-874F-BB0F-5380FDF04339}"/>
              </a:ext>
            </a:extLst>
          </p:cNvPr>
          <p:cNvSpPr>
            <a:spLocks noGrp="1"/>
          </p:cNvSpPr>
          <p:nvPr>
            <p:ph type="body" sz="quarter" idx="19"/>
          </p:nvPr>
        </p:nvSpPr>
        <p:spPr>
          <a:xfrm>
            <a:off x="338513" y="5954713"/>
            <a:ext cx="2376408" cy="570050"/>
          </a:xfrm>
        </p:spPr>
        <p:txBody>
          <a:bodyPr rtlCol="0"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6" name="Title 27">
            <a:extLst>
              <a:ext uri="{FF2B5EF4-FFF2-40B4-BE49-F238E27FC236}">
                <a16:creationId xmlns:a16="http://schemas.microsoft.com/office/drawing/2014/main" id="{34E07C24-5EC3-A246-BFC2-F55AF1411B79}"/>
              </a:ext>
            </a:extLst>
          </p:cNvPr>
          <p:cNvSpPr>
            <a:spLocks noGrp="1"/>
          </p:cNvSpPr>
          <p:nvPr>
            <p:ph type="title"/>
          </p:nvPr>
        </p:nvSpPr>
        <p:spPr>
          <a:xfrm>
            <a:off x="375413" y="393655"/>
            <a:ext cx="2499761" cy="869396"/>
          </a:xfrm>
        </p:spPr>
        <p:txBody>
          <a:bodyPr rtlCol="0" anchor="t">
            <a:noAutofit/>
          </a:bodyPr>
          <a:lstStyle>
            <a:lvl1pPr marL="0" indent="0" algn="l" defTabSz="914400" rtl="0" eaLnBrk="1" latinLnBrk="0" hangingPunct="1">
              <a:lnSpc>
                <a:spcPct val="90000"/>
              </a:lnSpc>
              <a:spcBef>
                <a:spcPts val="1000"/>
              </a:spcBef>
              <a:buFont typeface="Arial"/>
              <a:buNone/>
              <a:defRPr lang="en-US" sz="2400" b="1" i="0" kern="1200" dirty="0">
                <a:solidFill>
                  <a:schemeClr val="bg1"/>
                </a:solidFill>
                <a:latin typeface="Century Gothic" panose="020B0502020202020204" pitchFamily="34" charset="0"/>
                <a:ea typeface="Century Gothic" panose="020B0502020202020204" pitchFamily="34" charset="0"/>
                <a:cs typeface="Arial" charset="0"/>
              </a:defRPr>
            </a:lvl1pPr>
          </a:lstStyle>
          <a:p>
            <a:pPr rtl="0"/>
            <a:r>
              <a:rPr lang="en-gb"/>
              <a:t>Click to edit Master title style</a:t>
            </a:r>
            <a:endParaRPr lang="en-US"/>
          </a:p>
        </p:txBody>
      </p:sp>
      <p:sp>
        <p:nvSpPr>
          <p:cNvPr id="17" name="Text Placeholder 33">
            <a:extLst>
              <a:ext uri="{FF2B5EF4-FFF2-40B4-BE49-F238E27FC236}">
                <a16:creationId xmlns:a16="http://schemas.microsoft.com/office/drawing/2014/main" id="{F6881FF5-9A48-A743-8C10-C781458CD05E}"/>
              </a:ext>
            </a:extLst>
          </p:cNvPr>
          <p:cNvSpPr>
            <a:spLocks noGrp="1"/>
          </p:cNvSpPr>
          <p:nvPr>
            <p:ph type="body" sz="quarter" idx="32"/>
          </p:nvPr>
        </p:nvSpPr>
        <p:spPr>
          <a:xfrm>
            <a:off x="8275369" y="393655"/>
            <a:ext cx="2162635"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18" name="Text Placeholder 2">
            <a:extLst>
              <a:ext uri="{FF2B5EF4-FFF2-40B4-BE49-F238E27FC236}">
                <a16:creationId xmlns:a16="http://schemas.microsoft.com/office/drawing/2014/main" id="{400152E1-1EDB-DB4C-B987-9BF5FB6A4F4B}"/>
              </a:ext>
            </a:extLst>
          </p:cNvPr>
          <p:cNvSpPr>
            <a:spLocks noGrp="1"/>
          </p:cNvSpPr>
          <p:nvPr>
            <p:ph type="body" sz="quarter" idx="33" hasCustomPrompt="1"/>
          </p:nvPr>
        </p:nvSpPr>
        <p:spPr>
          <a:xfrm>
            <a:off x="8276031" y="606120"/>
            <a:ext cx="2161974"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19" name="Text Placeholder 29">
            <a:extLst>
              <a:ext uri="{FF2B5EF4-FFF2-40B4-BE49-F238E27FC236}">
                <a16:creationId xmlns:a16="http://schemas.microsoft.com/office/drawing/2014/main" id="{87C9CD66-D881-E84D-9427-79820E6268C9}"/>
              </a:ext>
            </a:extLst>
          </p:cNvPr>
          <p:cNvSpPr>
            <a:spLocks noGrp="1"/>
          </p:cNvSpPr>
          <p:nvPr>
            <p:ph type="body" sz="quarter" idx="34"/>
          </p:nvPr>
        </p:nvSpPr>
        <p:spPr>
          <a:xfrm>
            <a:off x="8275271" y="1461477"/>
            <a:ext cx="2161974" cy="4635185"/>
          </a:xfrm>
        </p:spPr>
        <p:txBody>
          <a:bodyPr rtlCol="0">
            <a:noAutofit/>
          </a:bodyPr>
          <a:lstStyle>
            <a:lvl1pPr marL="0" indent="0" algn="l" defTabSz="914400" rtl="0" eaLnBrk="1" latinLnBrk="0" hangingPunct="1">
              <a:lnSpc>
                <a:spcPct val="90000"/>
              </a:lnSpc>
              <a:spcBef>
                <a:spcPts val="1000"/>
              </a:spcBef>
              <a:buFont typeface="Arial"/>
              <a:buNone/>
              <a:defRPr lang="en-GB" sz="1000" b="0" i="0" kern="1200" dirty="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
        <p:nvSpPr>
          <p:cNvPr id="13" name="Text Placeholder 33">
            <a:extLst>
              <a:ext uri="{FF2B5EF4-FFF2-40B4-BE49-F238E27FC236}">
                <a16:creationId xmlns:a16="http://schemas.microsoft.com/office/drawing/2014/main" id="{6BA358DF-1688-6648-9F43-09AA74602A81}"/>
              </a:ext>
            </a:extLst>
          </p:cNvPr>
          <p:cNvSpPr>
            <a:spLocks noGrp="1"/>
          </p:cNvSpPr>
          <p:nvPr>
            <p:ph type="body" sz="quarter" idx="35"/>
          </p:nvPr>
        </p:nvSpPr>
        <p:spPr>
          <a:xfrm>
            <a:off x="3579859" y="393655"/>
            <a:ext cx="2162635" cy="212046"/>
          </a:xfrm>
        </p:spPr>
        <p:txBody>
          <a:bodyPr rtlCol="0" anchor="b">
            <a:noAutofit/>
          </a:bodyPr>
          <a:lstStyle>
            <a:lvl1pPr marL="0" indent="0">
              <a:buNone/>
              <a:defRPr kumimoji="0" lang="en-US" sz="900" b="1" i="0" u="none" strike="noStrike" kern="1200" cap="none" spc="0" normalizeH="0" baseline="0" dirty="0">
                <a:ln>
                  <a:noFill/>
                </a:ln>
                <a:solidFill>
                  <a:schemeClr val="accent1"/>
                </a:solidFill>
                <a:effectLst/>
                <a:uLnTx/>
                <a:uFillTx/>
                <a:latin typeface="Century Gothic" panose="020B0502020202020204" pitchFamily="34" charset="0"/>
                <a:ea typeface="Courier" charset="0"/>
                <a:cs typeface="Arial"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ct val="90000"/>
              </a:lnSpc>
              <a:spcBef>
                <a:spcPts val="1000"/>
              </a:spcBef>
              <a:spcAft>
                <a:spcPts val="0"/>
              </a:spcAft>
              <a:buClrTx/>
              <a:buSzTx/>
              <a:tabLst/>
              <a:defRPr/>
            </a:pPr>
            <a:r>
              <a:rPr lang="en-gb"/>
              <a:t>Click to edit Master text styles</a:t>
            </a:r>
          </a:p>
        </p:txBody>
      </p:sp>
      <p:sp>
        <p:nvSpPr>
          <p:cNvPr id="20" name="Text Placeholder 2">
            <a:extLst>
              <a:ext uri="{FF2B5EF4-FFF2-40B4-BE49-F238E27FC236}">
                <a16:creationId xmlns:a16="http://schemas.microsoft.com/office/drawing/2014/main" id="{3254A6B5-522E-774A-8F08-9F7E8194C07C}"/>
              </a:ext>
            </a:extLst>
          </p:cNvPr>
          <p:cNvSpPr>
            <a:spLocks noGrp="1"/>
          </p:cNvSpPr>
          <p:nvPr>
            <p:ph type="body" sz="quarter" idx="36" hasCustomPrompt="1"/>
          </p:nvPr>
        </p:nvSpPr>
        <p:spPr>
          <a:xfrm>
            <a:off x="3580521" y="606120"/>
            <a:ext cx="2161974" cy="762000"/>
          </a:xfrm>
        </p:spPr>
        <p:txBody>
          <a:bodyPr rtlCol="0">
            <a:normAutofit/>
          </a:bodyPr>
          <a:lstStyle>
            <a:lvl1pPr marL="0" indent="0" algn="l" defTabSz="914400" rtl="0" eaLnBrk="1" latinLnBrk="0" hangingPunct="1">
              <a:lnSpc>
                <a:spcPct val="90000"/>
              </a:lnSpc>
              <a:spcBef>
                <a:spcPts val="1000"/>
              </a:spcBef>
              <a:buFont typeface="Arial"/>
              <a:buNone/>
              <a:defRPr lang="en-US" sz="1800" b="1" i="0" kern="1200" dirty="0">
                <a:solidFill>
                  <a:schemeClr val="tx1"/>
                </a:solidFill>
                <a:latin typeface="Century Gothic" panose="020B0502020202020204" pitchFamily="34" charset="0"/>
                <a:ea typeface="Century Gothic" panose="020B0502020202020204" pitchFamily="34" charset="0"/>
                <a:cs typeface="Arial" charset="0"/>
              </a:defRPr>
            </a:lvl1pPr>
          </a:lstStyle>
          <a:p>
            <a:pPr lvl="0" rtl="0"/>
            <a:r>
              <a:rPr lang="en-gb"/>
              <a:t>Click to edit Master title style</a:t>
            </a:r>
            <a:endParaRPr lang="en-US"/>
          </a:p>
        </p:txBody>
      </p:sp>
      <p:sp>
        <p:nvSpPr>
          <p:cNvPr id="21" name="Text Placeholder 29">
            <a:extLst>
              <a:ext uri="{FF2B5EF4-FFF2-40B4-BE49-F238E27FC236}">
                <a16:creationId xmlns:a16="http://schemas.microsoft.com/office/drawing/2014/main" id="{8F1F851C-ED06-E046-9573-742DC629F424}"/>
              </a:ext>
            </a:extLst>
          </p:cNvPr>
          <p:cNvSpPr>
            <a:spLocks noGrp="1"/>
          </p:cNvSpPr>
          <p:nvPr>
            <p:ph type="body" sz="quarter" idx="37"/>
          </p:nvPr>
        </p:nvSpPr>
        <p:spPr>
          <a:xfrm>
            <a:off x="3579761" y="1461477"/>
            <a:ext cx="2161974" cy="4635185"/>
          </a:xfrm>
        </p:spPr>
        <p:txBody>
          <a:bodyPr rtlCol="0">
            <a:noAutofit/>
          </a:bodyPr>
          <a:lstStyle>
            <a:lvl1pPr marL="0" indent="0" algn="l" defTabSz="914400" rtl="0" eaLnBrk="1" latinLnBrk="0" hangingPunct="1">
              <a:lnSpc>
                <a:spcPct val="90000"/>
              </a:lnSpc>
              <a:spcBef>
                <a:spcPts val="1000"/>
              </a:spcBef>
              <a:buFont typeface="Arial"/>
              <a:buNone/>
              <a:defRPr lang="en-GB" sz="1000" b="0" i="0" kern="1200" dirty="0">
                <a:solidFill>
                  <a:schemeClr val="tx1"/>
                </a:solidFill>
                <a:latin typeface="Century Gothic" panose="020B0502020202020204" pitchFamily="34" charset="0"/>
                <a:ea typeface="+mn-ea"/>
                <a:cs typeface="+mn-cs"/>
              </a:defRPr>
            </a:lvl1pPr>
            <a:lvl2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a:buNone/>
              <a:defRPr lang="en-US" sz="9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a:buNone/>
              <a:defRPr lang="en-US" sz="900" kern="1200" dirty="0">
                <a:solidFill>
                  <a:schemeClr val="tx1"/>
                </a:solidFill>
                <a:latin typeface="+mn-lt"/>
                <a:ea typeface="+mn-ea"/>
                <a:cs typeface="+mn-cs"/>
              </a:defRPr>
            </a:lvl5pPr>
          </a:lstStyle>
          <a:p>
            <a:pPr marL="0" lvl="0" indent="0" rtl="0">
              <a:buNone/>
            </a:pPr>
            <a:r>
              <a:rPr lang="en-gb" sz="900"/>
              <a:t>Click to edit Master text styles</a:t>
            </a:r>
          </a:p>
        </p:txBody>
      </p:sp>
    </p:spTree>
    <p:extLst>
      <p:ext uri="{BB962C8B-B14F-4D97-AF65-F5344CB8AC3E}">
        <p14:creationId xmlns:p14="http://schemas.microsoft.com/office/powerpoint/2010/main" val="704151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of point hero - 2 Points">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562C5ABC-1B2C-ED40-851B-EEB32B04EB91}"/>
              </a:ext>
            </a:extLst>
          </p:cNvPr>
          <p:cNvSpPr>
            <a:spLocks noGrp="1"/>
          </p:cNvSpPr>
          <p:nvPr>
            <p:ph type="body" sz="quarter" idx="11" hasCustomPrompt="1"/>
          </p:nvPr>
        </p:nvSpPr>
        <p:spPr>
          <a:xfrm>
            <a:off x="5997198" y="823588"/>
            <a:ext cx="4732866" cy="1332040"/>
          </a:xfrm>
        </p:spPr>
        <p:txBody>
          <a:bodyPr rtlCol="0" anchor="b">
            <a:noAutofit/>
          </a:bodyPr>
          <a:lstStyle>
            <a:lvl1pPr marL="0" indent="0" algn="l">
              <a:buNone/>
              <a:defRPr kumimoji="0" lang="en-US" sz="10300" b="1" i="0" u="none" strike="noStrike" kern="1200" cap="none" spc="-150" normalizeH="0" baseline="0" dirty="0">
                <a:ln>
                  <a:noFill/>
                </a:ln>
                <a:solidFill>
                  <a:schemeClr val="tx1"/>
                </a:solidFill>
                <a:effectLst/>
                <a:uLnTx/>
                <a:uFillTx/>
                <a:latin typeface="Century Gothic" panose="020B0502020202020204" pitchFamily="34" charset="0"/>
                <a:ea typeface="Century Gothic" panose="020B0502020202020204" pitchFamily="34" charset="0"/>
                <a:cs typeface="Arial Black"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ts val="10000"/>
              </a:lnSpc>
              <a:spcBef>
                <a:spcPct val="20000"/>
              </a:spcBef>
              <a:spcAft>
                <a:spcPts val="0"/>
              </a:spcAft>
              <a:buClrTx/>
              <a:buSzTx/>
              <a:tabLst/>
              <a:defRPr/>
            </a:pPr>
            <a:r>
              <a:rPr lang="en-gb"/>
              <a:t>99%</a:t>
            </a:r>
          </a:p>
        </p:txBody>
      </p:sp>
      <p:sp>
        <p:nvSpPr>
          <p:cNvPr id="7" name="Text Placeholder 15">
            <a:extLst>
              <a:ext uri="{FF2B5EF4-FFF2-40B4-BE49-F238E27FC236}">
                <a16:creationId xmlns:a16="http://schemas.microsoft.com/office/drawing/2014/main" id="{15E39066-EB26-EA4B-8FB1-E89C41A91B8C}"/>
              </a:ext>
            </a:extLst>
          </p:cNvPr>
          <p:cNvSpPr>
            <a:spLocks noGrp="1"/>
          </p:cNvSpPr>
          <p:nvPr>
            <p:ph type="body" sz="quarter" idx="12"/>
          </p:nvPr>
        </p:nvSpPr>
        <p:spPr>
          <a:xfrm>
            <a:off x="5997196" y="2889277"/>
            <a:ext cx="3686175" cy="347662"/>
          </a:xfrm>
        </p:spPr>
        <p:txBody>
          <a:bodyPr rtlCol="0" anchor="t">
            <a:noAutofit/>
          </a:bodyPr>
          <a:lstStyle>
            <a:lvl1pPr marL="0" indent="0" algn="l" defTabSz="914400" rtl="0" eaLnBrk="1" latinLnBrk="0" hangingPunct="1">
              <a:buNone/>
              <a:defRPr lang="en-US" sz="1000" b="0" i="0" kern="1200" dirty="0" smtClean="0">
                <a:solidFill>
                  <a:schemeClr val="accent1"/>
                </a:solidFill>
                <a:latin typeface="Century Gothic" panose="020B0502020202020204" pitchFamily="34" charset="0"/>
                <a:ea typeface="+mn-ea"/>
                <a:cs typeface="+mn-cs"/>
              </a:defRPr>
            </a:lvl1pPr>
            <a:lvl2pPr marL="0" indent="0" algn="l" defTabSz="914400" rtl="0" eaLnBrk="1" latinLnBrk="0" hangingPunct="1">
              <a:buNone/>
              <a:defRPr lang="en-US" sz="700" b="1" kern="1200" dirty="0" smtClean="0">
                <a:solidFill>
                  <a:schemeClr val="tx1"/>
                </a:solidFill>
                <a:latin typeface="+mn-lt"/>
                <a:ea typeface="+mn-ea"/>
                <a:cs typeface="+mn-cs"/>
              </a:defRPr>
            </a:lvl2pPr>
            <a:lvl3pPr marL="0" indent="0" algn="l" defTabSz="914400" rtl="0" eaLnBrk="1" latinLnBrk="0" hangingPunct="1">
              <a:buNone/>
              <a:defRPr lang="en-US" sz="700" b="1" kern="1200" dirty="0" smtClean="0">
                <a:solidFill>
                  <a:schemeClr val="tx1"/>
                </a:solidFill>
                <a:latin typeface="+mn-lt"/>
                <a:ea typeface="+mn-ea"/>
                <a:cs typeface="+mn-cs"/>
              </a:defRPr>
            </a:lvl3pPr>
            <a:lvl4pPr marL="0" indent="0" algn="l" defTabSz="914400" rtl="0" eaLnBrk="1" latinLnBrk="0" hangingPunct="1">
              <a:buNone/>
              <a:defRPr lang="en-US" sz="700" b="1" kern="1200" dirty="0" smtClean="0">
                <a:solidFill>
                  <a:schemeClr val="tx1"/>
                </a:solidFill>
                <a:latin typeface="+mn-lt"/>
                <a:ea typeface="+mn-ea"/>
                <a:cs typeface="+mn-cs"/>
              </a:defRPr>
            </a:lvl4pPr>
            <a:lvl5pPr marL="0" indent="0" algn="l" defTabSz="914400" rtl="0" eaLnBrk="1" latinLnBrk="0" hangingPunct="1">
              <a:buNone/>
              <a:defRPr lang="en-US" sz="700" b="1" kern="1200" dirty="0">
                <a:solidFill>
                  <a:schemeClr val="tx1"/>
                </a:solidFill>
                <a:latin typeface="+mn-lt"/>
                <a:ea typeface="+mn-ea"/>
                <a:cs typeface="+mn-cs"/>
              </a:defRPr>
            </a:lvl5pPr>
          </a:lstStyle>
          <a:p>
            <a:pPr lvl="0" rtl="0"/>
            <a:r>
              <a:rPr lang="en-gb"/>
              <a:t>Click to edit Master text styles</a:t>
            </a:r>
          </a:p>
        </p:txBody>
      </p:sp>
      <p:sp>
        <p:nvSpPr>
          <p:cNvPr id="8" name="Text Placeholder 33">
            <a:extLst>
              <a:ext uri="{FF2B5EF4-FFF2-40B4-BE49-F238E27FC236}">
                <a16:creationId xmlns:a16="http://schemas.microsoft.com/office/drawing/2014/main" id="{D9EA4BB2-5A5C-D64C-86A8-F5AB98D12047}"/>
              </a:ext>
            </a:extLst>
          </p:cNvPr>
          <p:cNvSpPr>
            <a:spLocks noGrp="1"/>
          </p:cNvSpPr>
          <p:nvPr>
            <p:ph type="body" sz="quarter" idx="14"/>
          </p:nvPr>
        </p:nvSpPr>
        <p:spPr>
          <a:xfrm>
            <a:off x="5997197" y="2155628"/>
            <a:ext cx="3686174" cy="752503"/>
          </a:xfrm>
        </p:spPr>
        <p:txBody>
          <a:bodyPr rtlCol="0" anchor="b">
            <a:noAutofit/>
          </a:bodyPr>
          <a:lstStyle>
            <a:lvl1pPr marL="0" indent="0" algn="l" defTabSz="914400" rtl="0" eaLnBrk="1" latinLnBrk="0" hangingPunct="1">
              <a:lnSpc>
                <a:spcPct val="100000"/>
              </a:lnSpc>
              <a:buNone/>
              <a:defRPr lang="en-US" sz="1600" b="0"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9" name="Text Placeholder 12">
            <a:extLst>
              <a:ext uri="{FF2B5EF4-FFF2-40B4-BE49-F238E27FC236}">
                <a16:creationId xmlns:a16="http://schemas.microsoft.com/office/drawing/2014/main" id="{C1C9EEC4-6AE7-4A49-BA90-BD69F8E36CE8}"/>
              </a:ext>
            </a:extLst>
          </p:cNvPr>
          <p:cNvSpPr>
            <a:spLocks noGrp="1"/>
          </p:cNvSpPr>
          <p:nvPr>
            <p:ph type="body" sz="quarter" idx="18" hasCustomPrompt="1"/>
          </p:nvPr>
        </p:nvSpPr>
        <p:spPr>
          <a:xfrm>
            <a:off x="5997196" y="3478399"/>
            <a:ext cx="4732867" cy="1332040"/>
          </a:xfrm>
        </p:spPr>
        <p:txBody>
          <a:bodyPr rtlCol="0" anchor="b">
            <a:noAutofit/>
          </a:bodyPr>
          <a:lstStyle>
            <a:lvl1pPr marL="0" indent="0" algn="l">
              <a:buNone/>
              <a:defRPr kumimoji="0" lang="en-US" sz="10300" b="1" i="0" u="none" strike="noStrike" kern="1200" cap="none" spc="-150" normalizeH="0" baseline="0" dirty="0">
                <a:ln>
                  <a:noFill/>
                </a:ln>
                <a:solidFill>
                  <a:schemeClr val="tx1"/>
                </a:solidFill>
                <a:effectLst/>
                <a:uLnTx/>
                <a:uFillTx/>
                <a:latin typeface="Century Gothic" panose="020B0502020202020204" pitchFamily="34" charset="0"/>
                <a:ea typeface="Century Gothic" panose="020B0502020202020204" pitchFamily="34" charset="0"/>
                <a:cs typeface="Arial Black" panose="020B0604020202020204" pitchFamily="34" charset="0"/>
              </a:defRPr>
            </a:lvl1pPr>
            <a:lvl2pPr>
              <a:defRPr/>
            </a:lvl2pPr>
            <a:lvl3pPr>
              <a:defRPr/>
            </a:lvl3pPr>
            <a:lvl4pPr>
              <a:defRPr/>
            </a:lvl4pPr>
            <a:lvl5pPr>
              <a:defRPr/>
            </a:lvl5pPr>
          </a:lstStyle>
          <a:p>
            <a:pPr marL="228600" marR="0" lvl="0" indent="-228600" algn="l" defTabSz="914400" rtl="0" eaLnBrk="1" fontAlgn="auto" latinLnBrk="0" hangingPunct="1">
              <a:lnSpc>
                <a:spcPts val="10000"/>
              </a:lnSpc>
              <a:spcBef>
                <a:spcPct val="20000"/>
              </a:spcBef>
              <a:spcAft>
                <a:spcPts val="0"/>
              </a:spcAft>
              <a:buClrTx/>
              <a:buSzTx/>
              <a:tabLst/>
              <a:defRPr/>
            </a:pPr>
            <a:r>
              <a:rPr lang="en-gb"/>
              <a:t>99%</a:t>
            </a:r>
          </a:p>
        </p:txBody>
      </p:sp>
      <p:sp>
        <p:nvSpPr>
          <p:cNvPr id="10" name="Text Placeholder 15">
            <a:extLst>
              <a:ext uri="{FF2B5EF4-FFF2-40B4-BE49-F238E27FC236}">
                <a16:creationId xmlns:a16="http://schemas.microsoft.com/office/drawing/2014/main" id="{809D73D2-5294-3C4E-BCAD-F2A71113639B}"/>
              </a:ext>
            </a:extLst>
          </p:cNvPr>
          <p:cNvSpPr>
            <a:spLocks noGrp="1"/>
          </p:cNvSpPr>
          <p:nvPr>
            <p:ph type="body" sz="quarter" idx="19"/>
          </p:nvPr>
        </p:nvSpPr>
        <p:spPr>
          <a:xfrm>
            <a:off x="5997195" y="5544088"/>
            <a:ext cx="3686175" cy="347662"/>
          </a:xfrm>
        </p:spPr>
        <p:txBody>
          <a:bodyPr rtlCol="0" anchor="t">
            <a:noAutofit/>
          </a:bodyPr>
          <a:lstStyle>
            <a:lvl1pPr marL="0" indent="0" algn="l" defTabSz="914400" rtl="0" eaLnBrk="1" latinLnBrk="0" hangingPunct="1">
              <a:buNone/>
              <a:defRPr lang="en-US" sz="1000" b="0" i="0" kern="1200" dirty="0" smtClean="0">
                <a:solidFill>
                  <a:schemeClr val="accent1"/>
                </a:solidFill>
                <a:latin typeface="Century Gothic" panose="020B0502020202020204" pitchFamily="34" charset="0"/>
                <a:ea typeface="+mn-ea"/>
                <a:cs typeface="+mn-cs"/>
              </a:defRPr>
            </a:lvl1pPr>
            <a:lvl2pPr marL="0" indent="0" algn="l" defTabSz="914400" rtl="0" eaLnBrk="1" latinLnBrk="0" hangingPunct="1">
              <a:buNone/>
              <a:defRPr lang="en-US" sz="700" b="1" kern="1200" dirty="0" smtClean="0">
                <a:solidFill>
                  <a:schemeClr val="tx1"/>
                </a:solidFill>
                <a:latin typeface="+mn-lt"/>
                <a:ea typeface="+mn-ea"/>
                <a:cs typeface="+mn-cs"/>
              </a:defRPr>
            </a:lvl2pPr>
            <a:lvl3pPr marL="0" indent="0" algn="l" defTabSz="914400" rtl="0" eaLnBrk="1" latinLnBrk="0" hangingPunct="1">
              <a:buNone/>
              <a:defRPr lang="en-US" sz="700" b="1" kern="1200" dirty="0" smtClean="0">
                <a:solidFill>
                  <a:schemeClr val="tx1"/>
                </a:solidFill>
                <a:latin typeface="+mn-lt"/>
                <a:ea typeface="+mn-ea"/>
                <a:cs typeface="+mn-cs"/>
              </a:defRPr>
            </a:lvl3pPr>
            <a:lvl4pPr marL="0" indent="0" algn="l" defTabSz="914400" rtl="0" eaLnBrk="1" latinLnBrk="0" hangingPunct="1">
              <a:buNone/>
              <a:defRPr lang="en-US" sz="700" b="1" kern="1200" dirty="0" smtClean="0">
                <a:solidFill>
                  <a:schemeClr val="tx1"/>
                </a:solidFill>
                <a:latin typeface="+mn-lt"/>
                <a:ea typeface="+mn-ea"/>
                <a:cs typeface="+mn-cs"/>
              </a:defRPr>
            </a:lvl4pPr>
            <a:lvl5pPr marL="0" indent="0" algn="l" defTabSz="914400" rtl="0" eaLnBrk="1" latinLnBrk="0" hangingPunct="1">
              <a:buNone/>
              <a:defRPr lang="en-US" sz="700" b="1" kern="1200" dirty="0">
                <a:solidFill>
                  <a:schemeClr val="tx1"/>
                </a:solidFill>
                <a:latin typeface="+mn-lt"/>
                <a:ea typeface="+mn-ea"/>
                <a:cs typeface="+mn-cs"/>
              </a:defRPr>
            </a:lvl5pPr>
          </a:lstStyle>
          <a:p>
            <a:pPr lvl="0" rtl="0"/>
            <a:r>
              <a:rPr lang="en-gb"/>
              <a:t>Click to edit Master text styles</a:t>
            </a:r>
          </a:p>
        </p:txBody>
      </p:sp>
      <p:sp>
        <p:nvSpPr>
          <p:cNvPr id="11" name="Text Placeholder 33">
            <a:extLst>
              <a:ext uri="{FF2B5EF4-FFF2-40B4-BE49-F238E27FC236}">
                <a16:creationId xmlns:a16="http://schemas.microsoft.com/office/drawing/2014/main" id="{559B0604-63C5-E24F-B330-264C87771C77}"/>
              </a:ext>
            </a:extLst>
          </p:cNvPr>
          <p:cNvSpPr>
            <a:spLocks noGrp="1"/>
          </p:cNvSpPr>
          <p:nvPr>
            <p:ph type="body" sz="quarter" idx="20"/>
          </p:nvPr>
        </p:nvSpPr>
        <p:spPr>
          <a:xfrm>
            <a:off x="5997196" y="4810439"/>
            <a:ext cx="3686174" cy="752503"/>
          </a:xfrm>
        </p:spPr>
        <p:txBody>
          <a:bodyPr rtlCol="0" anchor="b">
            <a:noAutofit/>
          </a:bodyPr>
          <a:lstStyle>
            <a:lvl1pPr marL="0" indent="0" algn="l" defTabSz="914400" rtl="0" eaLnBrk="1" latinLnBrk="0" hangingPunct="1">
              <a:lnSpc>
                <a:spcPct val="100000"/>
              </a:lnSpc>
              <a:buNone/>
              <a:defRPr lang="en-US" sz="1600" b="0"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2" name="Picture Placeholder 38">
            <a:extLst>
              <a:ext uri="{FF2B5EF4-FFF2-40B4-BE49-F238E27FC236}">
                <a16:creationId xmlns:a16="http://schemas.microsoft.com/office/drawing/2014/main" id="{B6B14E2C-9981-1846-A214-68278EB7CBBB}"/>
              </a:ext>
            </a:extLst>
          </p:cNvPr>
          <p:cNvSpPr>
            <a:spLocks noGrp="1"/>
          </p:cNvSpPr>
          <p:nvPr>
            <p:ph type="pic" sz="quarter" idx="16" hasCustomPrompt="1"/>
          </p:nvPr>
        </p:nvSpPr>
        <p:spPr>
          <a:xfrm>
            <a:off x="38100" y="0"/>
            <a:ext cx="4950505" cy="6858000"/>
          </a:xfrm>
        </p:spPr>
        <p:txBody>
          <a:bodyPr rtlCol="0">
            <a:normAutofit/>
          </a:bodyPr>
          <a:lstStyle>
            <a:lvl1pPr marL="0" indent="0" algn="r">
              <a:buNone/>
              <a:defRPr sz="1200" b="1" i="0">
                <a:solidFill>
                  <a:schemeClr val="tx1"/>
                </a:solidFill>
                <a:latin typeface="Century Gothic" panose="020B0502020202020204" pitchFamily="34" charset="0"/>
              </a:defRPr>
            </a:lvl1pPr>
          </a:lstStyle>
          <a:p>
            <a:pPr rtl="0"/>
            <a:r>
              <a:rPr lang="en-gb"/>
              <a:t>Insert image</a:t>
            </a:r>
            <a:endParaRPr lang="en-US"/>
          </a:p>
        </p:txBody>
      </p:sp>
      <mc:AlternateContent xmlns:mc="http://schemas.openxmlformats.org/markup-compatibility/2006" xmlns:p14="http://schemas.microsoft.com/office/powerpoint/2010/main">
        <mc:Choice Requires="p14">
          <p:contentPart p14:bwMode="auto" r:id="rId2">
            <p14:nvContentPartPr>
              <p14:cNvPr id="2" name="Håndskrift 1">
                <a:extLst>
                  <a:ext uri="{FF2B5EF4-FFF2-40B4-BE49-F238E27FC236}">
                    <a16:creationId xmlns:a16="http://schemas.microsoft.com/office/drawing/2014/main" id="{31D46117-6AE7-44D1-977F-93775B71A6A0}"/>
                  </a:ext>
                </a:extLst>
              </p14:cNvPr>
              <p14:cNvContentPartPr/>
              <p14:nvPr userDrawn="1"/>
            </p14:nvContentPartPr>
            <p14:xfrm>
              <a:off x="1289715" y="1100760"/>
              <a:ext cx="24120" cy="13680"/>
            </p14:xfrm>
          </p:contentPart>
        </mc:Choice>
        <mc:Fallback xmlns="">
          <p:pic>
            <p:nvPicPr>
              <p:cNvPr id="2" name="Håndskrift 1">
                <a:extLst>
                  <a:ext uri="{FF2B5EF4-FFF2-40B4-BE49-F238E27FC236}">
                    <a16:creationId xmlns:a16="http://schemas.microsoft.com/office/drawing/2014/main" id="{31D46117-6AE7-44D1-977F-93775B71A6A0}"/>
                  </a:ext>
                </a:extLst>
              </p:cNvPr>
              <p:cNvPicPr/>
              <p:nvPr/>
            </p:nvPicPr>
            <p:blipFill>
              <a:blip r:embed="rId3"/>
              <a:stretch>
                <a:fillRect/>
              </a:stretch>
            </p:blipFill>
            <p:spPr>
              <a:xfrm>
                <a:off x="1280715" y="1091760"/>
                <a:ext cx="41760" cy="31320"/>
              </a:xfrm>
              <a:prstGeom prst="rect">
                <a:avLst/>
              </a:prstGeom>
            </p:spPr>
          </p:pic>
        </mc:Fallback>
      </mc:AlternateContent>
    </p:spTree>
    <p:extLst>
      <p:ext uri="{BB962C8B-B14F-4D97-AF65-F5344CB8AC3E}">
        <p14:creationId xmlns:p14="http://schemas.microsoft.com/office/powerpoint/2010/main" val="4186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12"/>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F04D-FDE0-5345-A686-F56CF7D0B12F}"/>
              </a:ext>
            </a:extLst>
          </p:cNvPr>
          <p:cNvSpPr>
            <a:spLocks noGrp="1"/>
          </p:cNvSpPr>
          <p:nvPr>
            <p:ph type="ctrTitle"/>
          </p:nvPr>
        </p:nvSpPr>
        <p:spPr>
          <a:xfrm>
            <a:off x="1524000" y="1122363"/>
            <a:ext cx="9144000" cy="2387600"/>
          </a:xfrm>
        </p:spPr>
        <p:txBody>
          <a:bodyPr rtlCol="0" anchor="b"/>
          <a:lstStyle>
            <a:lvl1pPr algn="ctr">
              <a:defRPr sz="6000" b="1" i="0">
                <a:latin typeface="Century Gothic" panose="020B0502020202020204" pitchFamily="34" charset="0"/>
              </a:defRPr>
            </a:lvl1pPr>
          </a:lstStyle>
          <a:p>
            <a:pPr rtl="0"/>
            <a:r>
              <a:rPr lang="en-gb"/>
              <a:t>Click to edit Master title style</a:t>
            </a:r>
            <a:endParaRPr lang="en-US"/>
          </a:p>
        </p:txBody>
      </p:sp>
      <p:sp>
        <p:nvSpPr>
          <p:cNvPr id="3" name="Subtitle 2">
            <a:extLst>
              <a:ext uri="{FF2B5EF4-FFF2-40B4-BE49-F238E27FC236}">
                <a16:creationId xmlns:a16="http://schemas.microsoft.com/office/drawing/2014/main" id="{A0A46F75-185D-3240-94CA-53592AEA696F}"/>
              </a:ext>
            </a:extLst>
          </p:cNvPr>
          <p:cNvSpPr>
            <a:spLocks noGrp="1"/>
          </p:cNvSpPr>
          <p:nvPr>
            <p:ph type="subTitle" idx="1"/>
          </p:nvPr>
        </p:nvSpPr>
        <p:spPr>
          <a:xfrm>
            <a:off x="1524000" y="3602038"/>
            <a:ext cx="9144000" cy="1655762"/>
          </a:xfrm>
        </p:spPr>
        <p:txBody>
          <a:bodyPr rtlCol="0"/>
          <a:lstStyle>
            <a:lvl1pPr marL="0" indent="0" algn="ctr">
              <a:buNone/>
              <a:defRPr sz="2400" b="1" i="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a:t>Click to edit Master subtitle style</a:t>
            </a:r>
            <a:endParaRPr lang="en-US"/>
          </a:p>
        </p:txBody>
      </p:sp>
      <p:sp>
        <p:nvSpPr>
          <p:cNvPr id="4" name="Date Placeholder 3">
            <a:extLst>
              <a:ext uri="{FF2B5EF4-FFF2-40B4-BE49-F238E27FC236}">
                <a16:creationId xmlns:a16="http://schemas.microsoft.com/office/drawing/2014/main" id="{DCFB6B9F-950E-5546-AF67-32F9EC358493}"/>
              </a:ext>
            </a:extLst>
          </p:cNvPr>
          <p:cNvSpPr>
            <a:spLocks noGrp="1"/>
          </p:cNvSpPr>
          <p:nvPr>
            <p:ph type="dt" sz="half" idx="10"/>
          </p:nvPr>
        </p:nvSpPr>
        <p:spPr/>
        <p:txBody>
          <a:bodyPr rtlCol="0"/>
          <a:lstStyle>
            <a:lvl1pPr>
              <a:defRPr b="1" i="0">
                <a:latin typeface="Century Gothic" panose="020B0502020202020204" pitchFamily="34" charset="0"/>
              </a:defRPr>
            </a:lvl1pPr>
          </a:lstStyle>
          <a:p>
            <a:pPr rtl="0"/>
            <a:endParaRPr lang="en-US"/>
          </a:p>
        </p:txBody>
      </p:sp>
      <p:sp>
        <p:nvSpPr>
          <p:cNvPr id="5" name="Footer Placeholder 4">
            <a:extLst>
              <a:ext uri="{FF2B5EF4-FFF2-40B4-BE49-F238E27FC236}">
                <a16:creationId xmlns:a16="http://schemas.microsoft.com/office/drawing/2014/main" id="{4F5DC33B-3B69-AC48-B349-9918FDF3D084}"/>
              </a:ext>
            </a:extLst>
          </p:cNvPr>
          <p:cNvSpPr>
            <a:spLocks noGrp="1"/>
          </p:cNvSpPr>
          <p:nvPr>
            <p:ph type="ftr" sz="quarter" idx="11"/>
          </p:nvPr>
        </p:nvSpPr>
        <p:spPr/>
        <p:txBody>
          <a:bodyPr rtlCol="0"/>
          <a:lstStyle>
            <a:lvl1pPr>
              <a:defRPr b="1" i="0">
                <a:latin typeface="Century Gothic" panose="020B0502020202020204" pitchFamily="34" charset="0"/>
              </a:defRPr>
            </a:lvl1pPr>
          </a:lstStyle>
          <a:p>
            <a:pPr rtl="0"/>
            <a:endParaRPr lang="en-US"/>
          </a:p>
        </p:txBody>
      </p:sp>
      <p:sp>
        <p:nvSpPr>
          <p:cNvPr id="6" name="Slide Number Placeholder 5">
            <a:extLst>
              <a:ext uri="{FF2B5EF4-FFF2-40B4-BE49-F238E27FC236}">
                <a16:creationId xmlns:a16="http://schemas.microsoft.com/office/drawing/2014/main" id="{ECC9BA17-F8DE-3D48-A6F2-ACAC86709EC0}"/>
              </a:ext>
            </a:extLst>
          </p:cNvPr>
          <p:cNvSpPr>
            <a:spLocks noGrp="1"/>
          </p:cNvSpPr>
          <p:nvPr>
            <p:ph type="sldNum" sz="quarter" idx="12"/>
          </p:nvPr>
        </p:nvSpPr>
        <p:spPr/>
        <p:txBody>
          <a:bodyPr rtlCol="0"/>
          <a:lstStyle>
            <a:lvl1pPr>
              <a:defRPr b="1" i="0">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1083764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4473-6B0B-7441-AC13-5A82EE8FB7B9}"/>
              </a:ext>
            </a:extLst>
          </p:cNvPr>
          <p:cNvSpPr>
            <a:spLocks noGrp="1"/>
          </p:cNvSpPr>
          <p:nvPr>
            <p:ph type="title"/>
          </p:nvPr>
        </p:nvSpPr>
        <p:spPr/>
        <p:txBody>
          <a:bodyPr rtlCol="0"/>
          <a:lstStyle>
            <a:lvl1pPr>
              <a:defRPr b="1" i="0">
                <a:latin typeface="Century Gothic" panose="020B0502020202020204" pitchFamily="34" charset="0"/>
              </a:defRPr>
            </a:lvl1pPr>
          </a:lstStyle>
          <a:p>
            <a:pPr rtl="0"/>
            <a:r>
              <a:rPr lang="en-gb"/>
              <a:t>Click to edit Master title style</a:t>
            </a:r>
            <a:endParaRPr lang="en-US"/>
          </a:p>
        </p:txBody>
      </p:sp>
      <p:sp>
        <p:nvSpPr>
          <p:cNvPr id="3" name="Content Placeholder 2">
            <a:extLst>
              <a:ext uri="{FF2B5EF4-FFF2-40B4-BE49-F238E27FC236}">
                <a16:creationId xmlns:a16="http://schemas.microsoft.com/office/drawing/2014/main" id="{5E4817B2-6DA6-0547-B4C9-B9321E9A1DB1}"/>
              </a:ext>
            </a:extLst>
          </p:cNvPr>
          <p:cNvSpPr>
            <a:spLocks noGrp="1"/>
          </p:cNvSpPr>
          <p:nvPr>
            <p:ph idx="1"/>
          </p:nvPr>
        </p:nvSpPr>
        <p:spPr/>
        <p:txBody>
          <a:bodyPr rtlCol="0"/>
          <a:lstStyle>
            <a:lvl1pPr>
              <a:defRPr b="1" i="0">
                <a:latin typeface="Century Gothic" panose="020B0502020202020204" pitchFamily="34" charset="0"/>
              </a:defRPr>
            </a:lvl1pPr>
            <a:lvl2pPr>
              <a:defRPr b="1" i="0">
                <a:latin typeface="Century Gothic" panose="020B0502020202020204" pitchFamily="34" charset="0"/>
              </a:defRPr>
            </a:lvl2pPr>
            <a:lvl3pPr>
              <a:defRPr b="1" i="0">
                <a:latin typeface="Century Gothic" panose="020B0502020202020204" pitchFamily="34" charset="0"/>
              </a:defRPr>
            </a:lvl3pPr>
            <a:lvl4pPr>
              <a:defRPr b="1" i="0">
                <a:latin typeface="Century Gothic" panose="020B0502020202020204" pitchFamily="34" charset="0"/>
              </a:defRPr>
            </a:lvl4pPr>
            <a:lvl5pPr>
              <a:defRPr b="1" i="0">
                <a:latin typeface="Century Gothic" panose="020B050202020202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4" name="Date Placeholder 3">
            <a:extLst>
              <a:ext uri="{FF2B5EF4-FFF2-40B4-BE49-F238E27FC236}">
                <a16:creationId xmlns:a16="http://schemas.microsoft.com/office/drawing/2014/main" id="{8533BFBF-9899-5B48-B064-9AF9A593A7FE}"/>
              </a:ext>
            </a:extLst>
          </p:cNvPr>
          <p:cNvSpPr>
            <a:spLocks noGrp="1"/>
          </p:cNvSpPr>
          <p:nvPr>
            <p:ph type="dt" sz="half" idx="10"/>
          </p:nvPr>
        </p:nvSpPr>
        <p:spPr/>
        <p:txBody>
          <a:bodyPr rtlCol="0"/>
          <a:lstStyle>
            <a:lvl1pPr>
              <a:defRPr b="1" i="0">
                <a:latin typeface="Century Gothic" panose="020B0502020202020204" pitchFamily="34" charset="0"/>
              </a:defRPr>
            </a:lvl1pPr>
          </a:lstStyle>
          <a:p>
            <a:pPr rtl="0"/>
            <a:endParaRPr lang="en-US"/>
          </a:p>
        </p:txBody>
      </p:sp>
      <p:sp>
        <p:nvSpPr>
          <p:cNvPr id="5" name="Footer Placeholder 4">
            <a:extLst>
              <a:ext uri="{FF2B5EF4-FFF2-40B4-BE49-F238E27FC236}">
                <a16:creationId xmlns:a16="http://schemas.microsoft.com/office/drawing/2014/main" id="{2ADCCC93-EB6A-EB4C-8CD0-7E3C7B1DC8AF}"/>
              </a:ext>
            </a:extLst>
          </p:cNvPr>
          <p:cNvSpPr>
            <a:spLocks noGrp="1"/>
          </p:cNvSpPr>
          <p:nvPr>
            <p:ph type="ftr" sz="quarter" idx="11"/>
          </p:nvPr>
        </p:nvSpPr>
        <p:spPr/>
        <p:txBody>
          <a:bodyPr rtlCol="0"/>
          <a:lstStyle>
            <a:lvl1pPr>
              <a:defRPr b="1" i="0">
                <a:latin typeface="Century Gothic" panose="020B0502020202020204" pitchFamily="34" charset="0"/>
              </a:defRPr>
            </a:lvl1pPr>
          </a:lstStyle>
          <a:p>
            <a:pPr rtl="0"/>
            <a:endParaRPr lang="en-US"/>
          </a:p>
        </p:txBody>
      </p:sp>
      <p:sp>
        <p:nvSpPr>
          <p:cNvPr id="6" name="Slide Number Placeholder 5">
            <a:extLst>
              <a:ext uri="{FF2B5EF4-FFF2-40B4-BE49-F238E27FC236}">
                <a16:creationId xmlns:a16="http://schemas.microsoft.com/office/drawing/2014/main" id="{394D0C62-FB24-3E49-8DF1-9E2600586377}"/>
              </a:ext>
            </a:extLst>
          </p:cNvPr>
          <p:cNvSpPr>
            <a:spLocks noGrp="1"/>
          </p:cNvSpPr>
          <p:nvPr>
            <p:ph type="sldNum" sz="quarter" idx="12"/>
          </p:nvPr>
        </p:nvSpPr>
        <p:spPr/>
        <p:txBody>
          <a:bodyPr rtlCol="0"/>
          <a:lstStyle>
            <a:lvl1pPr>
              <a:defRPr b="1" i="0">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2508462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page_Light">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tx1"/>
                </a:solidFill>
                <a:latin typeface="Century Gothic" panose="020B0502020202020204" pitchFamily="34" charset="0"/>
              </a:defRPr>
            </a:lvl1pPr>
          </a:lstStyle>
          <a:p>
            <a:pPr rtl="0"/>
            <a:r>
              <a:rPr lang="en-gb"/>
              <a:t>Insert image</a:t>
            </a:r>
            <a:endParaRPr lang="en-US"/>
          </a:p>
        </p:txBody>
      </p:sp>
      <p:sp>
        <p:nvSpPr>
          <p:cNvPr id="9" name="Text Placeholder 40">
            <a:extLst>
              <a:ext uri="{FF2B5EF4-FFF2-40B4-BE49-F238E27FC236}">
                <a16:creationId xmlns:a16="http://schemas.microsoft.com/office/drawing/2014/main" id="{0DBAB34D-4652-344F-87F1-5413E1C297C5}"/>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8512" y="1580222"/>
            <a:ext cx="11594539" cy="2143483"/>
          </a:xfrm>
        </p:spPr>
        <p:txBody>
          <a:bodyPr rtlCol="0" anchor="b">
            <a:noAutofit/>
          </a:bodyPr>
          <a:lstStyle>
            <a:lvl1pPr marL="0" algn="l"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338512" y="4572997"/>
            <a:ext cx="3686175" cy="1074113"/>
          </a:xfrm>
        </p:spPr>
        <p:txBody>
          <a:bodyPr rtlCol="0" anchor="b">
            <a:noAutofit/>
          </a:bodyPr>
          <a:lstStyle>
            <a:lvl1pPr marL="0" indent="0" algn="l" defTabSz="914400" rtl="0" eaLnBrk="1" latinLnBrk="0" hangingPunct="1">
              <a:lnSpc>
                <a:spcPts val="1000"/>
              </a:lnSpc>
              <a:buNone/>
              <a:defRPr lang="en-US" sz="16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2" y="5647110"/>
            <a:ext cx="3686175" cy="390008"/>
          </a:xfrm>
        </p:spPr>
        <p:txBody>
          <a:bodyPr rtlCol="0" anchor="t">
            <a:noAutofit/>
          </a:bodyPr>
          <a:lstStyle>
            <a:lvl1pPr marL="0" indent="0" algn="l" defTabSz="914400" rtl="0" eaLnBrk="1" latinLnBrk="0" hangingPunct="1">
              <a:lnSpc>
                <a:spcPct val="100000"/>
              </a:lnSpc>
              <a:buNone/>
              <a:defRPr lang="en-US" sz="10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4" name="Text Placeholder 40">
            <a:extLst>
              <a:ext uri="{FF2B5EF4-FFF2-40B4-BE49-F238E27FC236}">
                <a16:creationId xmlns:a16="http://schemas.microsoft.com/office/drawing/2014/main" id="{4B0D7CBD-FA6F-E84E-8334-4400420037F7}"/>
              </a:ext>
            </a:extLst>
          </p:cNvPr>
          <p:cNvSpPr>
            <a:spLocks noGrp="1"/>
          </p:cNvSpPr>
          <p:nvPr>
            <p:ph type="body" sz="quarter" idx="18"/>
          </p:nvPr>
        </p:nvSpPr>
        <p:spPr>
          <a:xfrm>
            <a:off x="338512" y="5954713"/>
            <a:ext cx="5576887" cy="570050"/>
          </a:xfrm>
        </p:spPr>
        <p:txBody>
          <a:bodyPr rtlCol="0"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6" name="Text Placeholder 40">
            <a:extLst>
              <a:ext uri="{FF2B5EF4-FFF2-40B4-BE49-F238E27FC236}">
                <a16:creationId xmlns:a16="http://schemas.microsoft.com/office/drawing/2014/main" id="{3599846C-AFD0-9842-B117-08577635C0F8}"/>
              </a:ext>
            </a:extLst>
          </p:cNvPr>
          <p:cNvSpPr>
            <a:spLocks noGrp="1"/>
          </p:cNvSpPr>
          <p:nvPr>
            <p:ph type="body" sz="quarter" idx="19"/>
          </p:nvPr>
        </p:nvSpPr>
        <p:spPr>
          <a:xfrm>
            <a:off x="325726" y="3734719"/>
            <a:ext cx="5576887" cy="570050"/>
          </a:xfrm>
        </p:spPr>
        <p:txBody>
          <a:bodyPr rtlCol="0" anchor="t">
            <a:normAutofit/>
          </a:bodyPr>
          <a:lstStyle>
            <a:lvl1pPr marL="0" indent="0" algn="l"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7" name="Text Placeholder 40">
            <a:extLst>
              <a:ext uri="{FF2B5EF4-FFF2-40B4-BE49-F238E27FC236}">
                <a16:creationId xmlns:a16="http://schemas.microsoft.com/office/drawing/2014/main" id="{26A9A2FF-6254-134E-95E6-70FDB0F193B6}"/>
              </a:ext>
            </a:extLst>
          </p:cNvPr>
          <p:cNvSpPr>
            <a:spLocks noGrp="1"/>
          </p:cNvSpPr>
          <p:nvPr>
            <p:ph type="body" sz="quarter" idx="20"/>
          </p:nvPr>
        </p:nvSpPr>
        <p:spPr>
          <a:xfrm>
            <a:off x="338923" y="1003438"/>
            <a:ext cx="5576887" cy="570050"/>
          </a:xfrm>
        </p:spPr>
        <p:txBody>
          <a:bodyPr rtlCol="0" anchor="b">
            <a:normAutofit/>
          </a:bodyPr>
          <a:lstStyle>
            <a:lvl1pPr marL="0" indent="0" algn="l"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pic>
        <p:nvPicPr>
          <p:cNvPr id="19" name="Billede 18" descr="Et billede, der indeholder udendørs, skilt, sidder, trafik&#10;&#10;Automatisk genereret beskrivelse">
            <a:extLst>
              <a:ext uri="{FF2B5EF4-FFF2-40B4-BE49-F238E27FC236}">
                <a16:creationId xmlns:a16="http://schemas.microsoft.com/office/drawing/2014/main" id="{1E423CAD-0A2F-4D8B-B422-55406BBD9595}"/>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37728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988E1-9AC1-4548-B2D4-6040F57CAA20}"/>
              </a:ext>
            </a:extLst>
          </p:cNvPr>
          <p:cNvSpPr>
            <a:spLocks noGrp="1"/>
          </p:cNvSpPr>
          <p:nvPr>
            <p:ph type="title"/>
          </p:nvPr>
        </p:nvSpPr>
        <p:spPr>
          <a:xfrm>
            <a:off x="831850" y="1709738"/>
            <a:ext cx="10515600" cy="2852737"/>
          </a:xfrm>
        </p:spPr>
        <p:txBody>
          <a:bodyPr rtlCol="0" anchor="b"/>
          <a:lstStyle>
            <a:lvl1pPr>
              <a:defRPr sz="6000" b="1" i="0">
                <a:latin typeface="Century Gothic" panose="020B0502020202020204" pitchFamily="34" charset="0"/>
              </a:defRPr>
            </a:lvl1pPr>
          </a:lstStyle>
          <a:p>
            <a:pPr rtl="0"/>
            <a:r>
              <a:rPr lang="en-gb"/>
              <a:t>Click to edit Master title style</a:t>
            </a:r>
            <a:endParaRPr lang="en-US"/>
          </a:p>
        </p:txBody>
      </p:sp>
      <p:sp>
        <p:nvSpPr>
          <p:cNvPr id="3" name="Text Placeholder 2">
            <a:extLst>
              <a:ext uri="{FF2B5EF4-FFF2-40B4-BE49-F238E27FC236}">
                <a16:creationId xmlns:a16="http://schemas.microsoft.com/office/drawing/2014/main" id="{6A8F0640-748B-EC4F-B553-F92EA080BF96}"/>
              </a:ext>
            </a:extLst>
          </p:cNvPr>
          <p:cNvSpPr>
            <a:spLocks noGrp="1"/>
          </p:cNvSpPr>
          <p:nvPr>
            <p:ph type="body" idx="1"/>
          </p:nvPr>
        </p:nvSpPr>
        <p:spPr>
          <a:xfrm>
            <a:off x="831850" y="4589463"/>
            <a:ext cx="10515600" cy="1500187"/>
          </a:xfrm>
        </p:spPr>
        <p:txBody>
          <a:bodyPr rtlCol="0"/>
          <a:lstStyle>
            <a:lvl1pPr marL="0" indent="0">
              <a:buNone/>
              <a:defRPr sz="2400" b="1" i="0">
                <a:solidFill>
                  <a:schemeClr val="tx1">
                    <a:tint val="75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a:t>Click to edit Master text styles</a:t>
            </a:r>
          </a:p>
        </p:txBody>
      </p:sp>
      <p:sp>
        <p:nvSpPr>
          <p:cNvPr id="4" name="Date Placeholder 3">
            <a:extLst>
              <a:ext uri="{FF2B5EF4-FFF2-40B4-BE49-F238E27FC236}">
                <a16:creationId xmlns:a16="http://schemas.microsoft.com/office/drawing/2014/main" id="{C3692FD4-97E5-F24B-A698-AF7BD37B0DC0}"/>
              </a:ext>
            </a:extLst>
          </p:cNvPr>
          <p:cNvSpPr>
            <a:spLocks noGrp="1"/>
          </p:cNvSpPr>
          <p:nvPr>
            <p:ph type="dt" sz="half" idx="10"/>
          </p:nvPr>
        </p:nvSpPr>
        <p:spPr/>
        <p:txBody>
          <a:bodyPr rtlCol="0"/>
          <a:lstStyle>
            <a:lvl1pPr>
              <a:defRPr b="1" i="0">
                <a:latin typeface="Century Gothic" panose="020B0502020202020204" pitchFamily="34" charset="0"/>
              </a:defRPr>
            </a:lvl1pPr>
          </a:lstStyle>
          <a:p>
            <a:pPr rtl="0"/>
            <a:endParaRPr lang="en-US"/>
          </a:p>
        </p:txBody>
      </p:sp>
      <p:sp>
        <p:nvSpPr>
          <p:cNvPr id="5" name="Footer Placeholder 4">
            <a:extLst>
              <a:ext uri="{FF2B5EF4-FFF2-40B4-BE49-F238E27FC236}">
                <a16:creationId xmlns:a16="http://schemas.microsoft.com/office/drawing/2014/main" id="{D10ACBBB-44E8-C746-AAE7-6B48CB346F90}"/>
              </a:ext>
            </a:extLst>
          </p:cNvPr>
          <p:cNvSpPr>
            <a:spLocks noGrp="1"/>
          </p:cNvSpPr>
          <p:nvPr>
            <p:ph type="ftr" sz="quarter" idx="11"/>
          </p:nvPr>
        </p:nvSpPr>
        <p:spPr/>
        <p:txBody>
          <a:bodyPr rtlCol="0"/>
          <a:lstStyle>
            <a:lvl1pPr>
              <a:defRPr b="1" i="0">
                <a:latin typeface="Century Gothic" panose="020B0502020202020204" pitchFamily="34" charset="0"/>
              </a:defRPr>
            </a:lvl1pPr>
          </a:lstStyle>
          <a:p>
            <a:pPr rtl="0"/>
            <a:endParaRPr lang="en-US"/>
          </a:p>
        </p:txBody>
      </p:sp>
      <p:sp>
        <p:nvSpPr>
          <p:cNvPr id="6" name="Slide Number Placeholder 5">
            <a:extLst>
              <a:ext uri="{FF2B5EF4-FFF2-40B4-BE49-F238E27FC236}">
                <a16:creationId xmlns:a16="http://schemas.microsoft.com/office/drawing/2014/main" id="{33AB1F02-E946-2546-841A-75D5744A8237}"/>
              </a:ext>
            </a:extLst>
          </p:cNvPr>
          <p:cNvSpPr>
            <a:spLocks noGrp="1"/>
          </p:cNvSpPr>
          <p:nvPr>
            <p:ph type="sldNum" sz="quarter" idx="12"/>
          </p:nvPr>
        </p:nvSpPr>
        <p:spPr/>
        <p:txBody>
          <a:bodyPr rtlCol="0"/>
          <a:lstStyle>
            <a:lvl1pPr>
              <a:defRPr b="1" i="0">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3591044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6E236-0B46-DE4C-8407-96E93B7BA707}"/>
              </a:ext>
            </a:extLst>
          </p:cNvPr>
          <p:cNvSpPr>
            <a:spLocks noGrp="1"/>
          </p:cNvSpPr>
          <p:nvPr>
            <p:ph type="title"/>
          </p:nvPr>
        </p:nvSpPr>
        <p:spPr/>
        <p:txBody>
          <a:bodyPr rtlCol="0"/>
          <a:lstStyle>
            <a:lvl1pPr>
              <a:defRPr b="1" i="0">
                <a:latin typeface="Century Gothic" panose="020B0502020202020204" pitchFamily="34" charset="0"/>
              </a:defRPr>
            </a:lvl1pPr>
          </a:lstStyle>
          <a:p>
            <a:pPr rtl="0"/>
            <a:r>
              <a:rPr lang="en-gb"/>
              <a:t>Click to edit Master title style</a:t>
            </a:r>
            <a:endParaRPr lang="en-US"/>
          </a:p>
        </p:txBody>
      </p:sp>
      <p:sp>
        <p:nvSpPr>
          <p:cNvPr id="3" name="Content Placeholder 2">
            <a:extLst>
              <a:ext uri="{FF2B5EF4-FFF2-40B4-BE49-F238E27FC236}">
                <a16:creationId xmlns:a16="http://schemas.microsoft.com/office/drawing/2014/main" id="{C3E0114A-63CA-A64D-85AF-9412A265A1ED}"/>
              </a:ext>
            </a:extLst>
          </p:cNvPr>
          <p:cNvSpPr>
            <a:spLocks noGrp="1"/>
          </p:cNvSpPr>
          <p:nvPr>
            <p:ph sz="half" idx="1"/>
          </p:nvPr>
        </p:nvSpPr>
        <p:spPr>
          <a:xfrm>
            <a:off x="838200" y="1825625"/>
            <a:ext cx="5181600" cy="4351338"/>
          </a:xfrm>
        </p:spPr>
        <p:txBody>
          <a:bodyPr rtlCol="0"/>
          <a:lstStyle>
            <a:lvl1pPr>
              <a:defRPr b="1" i="0">
                <a:latin typeface="Century Gothic" panose="020B0502020202020204" pitchFamily="34" charset="0"/>
              </a:defRPr>
            </a:lvl1pPr>
            <a:lvl2pPr>
              <a:defRPr b="1" i="0">
                <a:latin typeface="Century Gothic" panose="020B0502020202020204" pitchFamily="34" charset="0"/>
              </a:defRPr>
            </a:lvl2pPr>
            <a:lvl3pPr>
              <a:defRPr b="1" i="0">
                <a:latin typeface="Century Gothic" panose="020B0502020202020204" pitchFamily="34" charset="0"/>
              </a:defRPr>
            </a:lvl3pPr>
            <a:lvl4pPr>
              <a:defRPr b="1" i="0">
                <a:latin typeface="Century Gothic" panose="020B0502020202020204" pitchFamily="34" charset="0"/>
              </a:defRPr>
            </a:lvl4pPr>
            <a:lvl5pPr>
              <a:defRPr b="1" i="0">
                <a:latin typeface="Century Gothic" panose="020B050202020202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4" name="Content Placeholder 3">
            <a:extLst>
              <a:ext uri="{FF2B5EF4-FFF2-40B4-BE49-F238E27FC236}">
                <a16:creationId xmlns:a16="http://schemas.microsoft.com/office/drawing/2014/main" id="{E86D8AFA-8979-2E49-99BC-29C78D46FB4A}"/>
              </a:ext>
            </a:extLst>
          </p:cNvPr>
          <p:cNvSpPr>
            <a:spLocks noGrp="1"/>
          </p:cNvSpPr>
          <p:nvPr>
            <p:ph sz="half" idx="2"/>
          </p:nvPr>
        </p:nvSpPr>
        <p:spPr>
          <a:xfrm>
            <a:off x="6172200" y="1825625"/>
            <a:ext cx="5181600" cy="4351338"/>
          </a:xfrm>
        </p:spPr>
        <p:txBody>
          <a:bodyPr rtlCol="0"/>
          <a:lstStyle>
            <a:lvl1pPr>
              <a:defRPr b="1" i="0">
                <a:latin typeface="Century Gothic" panose="020B0502020202020204" pitchFamily="34" charset="0"/>
              </a:defRPr>
            </a:lvl1pPr>
            <a:lvl2pPr>
              <a:defRPr b="1" i="0">
                <a:latin typeface="Century Gothic" panose="020B0502020202020204" pitchFamily="34" charset="0"/>
              </a:defRPr>
            </a:lvl2pPr>
            <a:lvl3pPr>
              <a:defRPr b="1" i="0">
                <a:latin typeface="Century Gothic" panose="020B0502020202020204" pitchFamily="34" charset="0"/>
              </a:defRPr>
            </a:lvl3pPr>
            <a:lvl4pPr>
              <a:defRPr b="1" i="0">
                <a:latin typeface="Century Gothic" panose="020B0502020202020204" pitchFamily="34" charset="0"/>
              </a:defRPr>
            </a:lvl4pPr>
            <a:lvl5pPr>
              <a:defRPr b="1" i="0">
                <a:latin typeface="Century Gothic" panose="020B050202020202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5" name="Date Placeholder 4">
            <a:extLst>
              <a:ext uri="{FF2B5EF4-FFF2-40B4-BE49-F238E27FC236}">
                <a16:creationId xmlns:a16="http://schemas.microsoft.com/office/drawing/2014/main" id="{014CF134-1FE4-094A-893B-6EFC31B93E43}"/>
              </a:ext>
            </a:extLst>
          </p:cNvPr>
          <p:cNvSpPr>
            <a:spLocks noGrp="1"/>
          </p:cNvSpPr>
          <p:nvPr>
            <p:ph type="dt" sz="half" idx="10"/>
          </p:nvPr>
        </p:nvSpPr>
        <p:spPr/>
        <p:txBody>
          <a:bodyPr rtlCol="0"/>
          <a:lstStyle>
            <a:lvl1pPr>
              <a:defRPr b="1" i="0">
                <a:latin typeface="Century Gothic" panose="020B0502020202020204" pitchFamily="34" charset="0"/>
              </a:defRPr>
            </a:lvl1pPr>
          </a:lstStyle>
          <a:p>
            <a:pPr rtl="0"/>
            <a:endParaRPr lang="en-US"/>
          </a:p>
        </p:txBody>
      </p:sp>
      <p:sp>
        <p:nvSpPr>
          <p:cNvPr id="6" name="Footer Placeholder 5">
            <a:extLst>
              <a:ext uri="{FF2B5EF4-FFF2-40B4-BE49-F238E27FC236}">
                <a16:creationId xmlns:a16="http://schemas.microsoft.com/office/drawing/2014/main" id="{6BE875B2-987C-EE4E-9F1E-8EBCB63AFC2B}"/>
              </a:ext>
            </a:extLst>
          </p:cNvPr>
          <p:cNvSpPr>
            <a:spLocks noGrp="1"/>
          </p:cNvSpPr>
          <p:nvPr>
            <p:ph type="ftr" sz="quarter" idx="11"/>
          </p:nvPr>
        </p:nvSpPr>
        <p:spPr/>
        <p:txBody>
          <a:bodyPr rtlCol="0"/>
          <a:lstStyle>
            <a:lvl1pPr>
              <a:defRPr b="1" i="0">
                <a:latin typeface="Century Gothic" panose="020B0502020202020204" pitchFamily="34" charset="0"/>
              </a:defRPr>
            </a:lvl1pPr>
          </a:lstStyle>
          <a:p>
            <a:pPr rtl="0"/>
            <a:endParaRPr lang="en-US"/>
          </a:p>
        </p:txBody>
      </p:sp>
      <p:sp>
        <p:nvSpPr>
          <p:cNvPr id="7" name="Slide Number Placeholder 6">
            <a:extLst>
              <a:ext uri="{FF2B5EF4-FFF2-40B4-BE49-F238E27FC236}">
                <a16:creationId xmlns:a16="http://schemas.microsoft.com/office/drawing/2014/main" id="{1F6DECA5-6B56-D841-8E03-823844164028}"/>
              </a:ext>
            </a:extLst>
          </p:cNvPr>
          <p:cNvSpPr>
            <a:spLocks noGrp="1"/>
          </p:cNvSpPr>
          <p:nvPr>
            <p:ph type="sldNum" sz="quarter" idx="12"/>
          </p:nvPr>
        </p:nvSpPr>
        <p:spPr/>
        <p:txBody>
          <a:bodyPr rtlCol="0"/>
          <a:lstStyle>
            <a:lvl1pPr>
              <a:defRPr b="1" i="0">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3985172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D2BCB-EAA4-5F42-AA26-7E3C6D8D222F}"/>
              </a:ext>
            </a:extLst>
          </p:cNvPr>
          <p:cNvSpPr>
            <a:spLocks noGrp="1"/>
          </p:cNvSpPr>
          <p:nvPr>
            <p:ph type="title"/>
          </p:nvPr>
        </p:nvSpPr>
        <p:spPr>
          <a:xfrm>
            <a:off x="839788" y="365125"/>
            <a:ext cx="10515600" cy="1325563"/>
          </a:xfrm>
        </p:spPr>
        <p:txBody>
          <a:bodyPr rtlCol="0"/>
          <a:lstStyle>
            <a:lvl1pPr>
              <a:defRPr b="1" i="0">
                <a:latin typeface="Century Gothic" panose="020B0502020202020204" pitchFamily="34" charset="0"/>
              </a:defRPr>
            </a:lvl1pPr>
          </a:lstStyle>
          <a:p>
            <a:pPr rtl="0"/>
            <a:r>
              <a:rPr lang="en-gb"/>
              <a:t>Click to edit Master title style</a:t>
            </a:r>
            <a:endParaRPr lang="en-US"/>
          </a:p>
        </p:txBody>
      </p:sp>
      <p:sp>
        <p:nvSpPr>
          <p:cNvPr id="3" name="Text Placeholder 2">
            <a:extLst>
              <a:ext uri="{FF2B5EF4-FFF2-40B4-BE49-F238E27FC236}">
                <a16:creationId xmlns:a16="http://schemas.microsoft.com/office/drawing/2014/main" id="{DAFCD9DE-1099-6D40-8F83-148C535EE5DD}"/>
              </a:ext>
            </a:extLst>
          </p:cNvPr>
          <p:cNvSpPr>
            <a:spLocks noGrp="1"/>
          </p:cNvSpPr>
          <p:nvPr>
            <p:ph type="body" idx="1"/>
          </p:nvPr>
        </p:nvSpPr>
        <p:spPr>
          <a:xfrm>
            <a:off x="839788" y="1681163"/>
            <a:ext cx="5157787" cy="823912"/>
          </a:xfrm>
        </p:spPr>
        <p:txBody>
          <a:bodyPr rtlCol="0" anchor="b"/>
          <a:lstStyle>
            <a:lvl1pPr marL="0" indent="0">
              <a:buNone/>
              <a:defRPr sz="2400" b="1" i="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BB853E36-5458-DE4F-BDDC-98BC44306208}"/>
              </a:ext>
            </a:extLst>
          </p:cNvPr>
          <p:cNvSpPr>
            <a:spLocks noGrp="1"/>
          </p:cNvSpPr>
          <p:nvPr>
            <p:ph sz="half" idx="2"/>
          </p:nvPr>
        </p:nvSpPr>
        <p:spPr>
          <a:xfrm>
            <a:off x="839788" y="2505075"/>
            <a:ext cx="5157787" cy="3684588"/>
          </a:xfrm>
        </p:spPr>
        <p:txBody>
          <a:bodyPr rtlCol="0"/>
          <a:lstStyle>
            <a:lvl1pPr>
              <a:defRPr b="1" i="0">
                <a:latin typeface="Century Gothic" panose="020B0502020202020204" pitchFamily="34" charset="0"/>
              </a:defRPr>
            </a:lvl1pPr>
            <a:lvl2pPr>
              <a:defRPr b="1" i="0">
                <a:latin typeface="Century Gothic" panose="020B0502020202020204" pitchFamily="34" charset="0"/>
              </a:defRPr>
            </a:lvl2pPr>
            <a:lvl3pPr>
              <a:defRPr b="1" i="0">
                <a:latin typeface="Century Gothic" panose="020B0502020202020204" pitchFamily="34" charset="0"/>
              </a:defRPr>
            </a:lvl3pPr>
            <a:lvl4pPr>
              <a:defRPr b="1" i="0">
                <a:latin typeface="Century Gothic" panose="020B0502020202020204" pitchFamily="34" charset="0"/>
              </a:defRPr>
            </a:lvl4pPr>
            <a:lvl5pPr>
              <a:defRPr b="1" i="0">
                <a:latin typeface="Century Gothic" panose="020B050202020202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5" name="Text Placeholder 4">
            <a:extLst>
              <a:ext uri="{FF2B5EF4-FFF2-40B4-BE49-F238E27FC236}">
                <a16:creationId xmlns:a16="http://schemas.microsoft.com/office/drawing/2014/main" id="{403AD8B7-CC79-8D42-BA2B-F47648CD75EE}"/>
              </a:ext>
            </a:extLst>
          </p:cNvPr>
          <p:cNvSpPr>
            <a:spLocks noGrp="1"/>
          </p:cNvSpPr>
          <p:nvPr>
            <p:ph type="body" sz="quarter" idx="3"/>
          </p:nvPr>
        </p:nvSpPr>
        <p:spPr>
          <a:xfrm>
            <a:off x="6172200" y="1681163"/>
            <a:ext cx="5183188" cy="823912"/>
          </a:xfrm>
        </p:spPr>
        <p:txBody>
          <a:bodyPr rtlCol="0" anchor="b"/>
          <a:lstStyle>
            <a:lvl1pPr marL="0" indent="0">
              <a:buNone/>
              <a:defRPr sz="2400" b="1" i="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AA5EAAEE-E90C-534A-A2A7-9443B18EF119}"/>
              </a:ext>
            </a:extLst>
          </p:cNvPr>
          <p:cNvSpPr>
            <a:spLocks noGrp="1"/>
          </p:cNvSpPr>
          <p:nvPr>
            <p:ph sz="quarter" idx="4"/>
          </p:nvPr>
        </p:nvSpPr>
        <p:spPr>
          <a:xfrm>
            <a:off x="6172200" y="2505075"/>
            <a:ext cx="5183188" cy="3684588"/>
          </a:xfrm>
        </p:spPr>
        <p:txBody>
          <a:bodyPr rtlCol="0"/>
          <a:lstStyle>
            <a:lvl1pPr>
              <a:defRPr b="1" i="0">
                <a:latin typeface="Century Gothic" panose="020B0502020202020204" pitchFamily="34" charset="0"/>
              </a:defRPr>
            </a:lvl1pPr>
            <a:lvl2pPr>
              <a:defRPr b="1" i="0">
                <a:latin typeface="Century Gothic" panose="020B0502020202020204" pitchFamily="34" charset="0"/>
              </a:defRPr>
            </a:lvl2pPr>
            <a:lvl3pPr>
              <a:defRPr b="1" i="0">
                <a:latin typeface="Century Gothic" panose="020B0502020202020204" pitchFamily="34" charset="0"/>
              </a:defRPr>
            </a:lvl3pPr>
            <a:lvl4pPr>
              <a:defRPr b="1" i="0">
                <a:latin typeface="Century Gothic" panose="020B0502020202020204" pitchFamily="34" charset="0"/>
              </a:defRPr>
            </a:lvl4pPr>
            <a:lvl5pPr>
              <a:defRPr b="1" i="0">
                <a:latin typeface="Century Gothic" panose="020B0502020202020204" pitchFamily="34" charset="0"/>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7" name="Date Placeholder 6">
            <a:extLst>
              <a:ext uri="{FF2B5EF4-FFF2-40B4-BE49-F238E27FC236}">
                <a16:creationId xmlns:a16="http://schemas.microsoft.com/office/drawing/2014/main" id="{2C178D20-CCE6-D242-BA51-2F125C4B0BB8}"/>
              </a:ext>
            </a:extLst>
          </p:cNvPr>
          <p:cNvSpPr>
            <a:spLocks noGrp="1"/>
          </p:cNvSpPr>
          <p:nvPr>
            <p:ph type="dt" sz="half" idx="10"/>
          </p:nvPr>
        </p:nvSpPr>
        <p:spPr/>
        <p:txBody>
          <a:bodyPr rtlCol="0"/>
          <a:lstStyle>
            <a:lvl1pPr>
              <a:defRPr b="1" i="0">
                <a:latin typeface="Century Gothic" panose="020B0502020202020204" pitchFamily="34" charset="0"/>
              </a:defRPr>
            </a:lvl1pPr>
          </a:lstStyle>
          <a:p>
            <a:pPr rtl="0"/>
            <a:endParaRPr lang="en-US"/>
          </a:p>
        </p:txBody>
      </p:sp>
      <p:sp>
        <p:nvSpPr>
          <p:cNvPr id="8" name="Footer Placeholder 7">
            <a:extLst>
              <a:ext uri="{FF2B5EF4-FFF2-40B4-BE49-F238E27FC236}">
                <a16:creationId xmlns:a16="http://schemas.microsoft.com/office/drawing/2014/main" id="{8CD52CF0-3B0B-F346-9DA4-D79E80E6CF37}"/>
              </a:ext>
            </a:extLst>
          </p:cNvPr>
          <p:cNvSpPr>
            <a:spLocks noGrp="1"/>
          </p:cNvSpPr>
          <p:nvPr>
            <p:ph type="ftr" sz="quarter" idx="11"/>
          </p:nvPr>
        </p:nvSpPr>
        <p:spPr/>
        <p:txBody>
          <a:bodyPr rtlCol="0"/>
          <a:lstStyle>
            <a:lvl1pPr>
              <a:defRPr b="1" i="0">
                <a:latin typeface="Century Gothic" panose="020B0502020202020204" pitchFamily="34" charset="0"/>
              </a:defRPr>
            </a:lvl1pPr>
          </a:lstStyle>
          <a:p>
            <a:pPr rtl="0"/>
            <a:endParaRPr lang="en-US"/>
          </a:p>
        </p:txBody>
      </p:sp>
      <p:sp>
        <p:nvSpPr>
          <p:cNvPr id="9" name="Slide Number Placeholder 8">
            <a:extLst>
              <a:ext uri="{FF2B5EF4-FFF2-40B4-BE49-F238E27FC236}">
                <a16:creationId xmlns:a16="http://schemas.microsoft.com/office/drawing/2014/main" id="{5ED36094-C5D3-4E4D-882B-D4D422354346}"/>
              </a:ext>
            </a:extLst>
          </p:cNvPr>
          <p:cNvSpPr>
            <a:spLocks noGrp="1"/>
          </p:cNvSpPr>
          <p:nvPr>
            <p:ph type="sldNum" sz="quarter" idx="12"/>
          </p:nvPr>
        </p:nvSpPr>
        <p:spPr/>
        <p:txBody>
          <a:bodyPr rtlCol="0"/>
          <a:lstStyle>
            <a:lvl1pPr>
              <a:defRPr b="1" i="0">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2450444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EA379-FB50-7B4E-AF02-C52165ABE786}"/>
              </a:ext>
            </a:extLst>
          </p:cNvPr>
          <p:cNvSpPr>
            <a:spLocks noGrp="1"/>
          </p:cNvSpPr>
          <p:nvPr>
            <p:ph type="title"/>
          </p:nvPr>
        </p:nvSpPr>
        <p:spPr/>
        <p:txBody>
          <a:bodyPr rtlCol="0"/>
          <a:lstStyle>
            <a:lvl1pPr>
              <a:defRPr b="1" i="0">
                <a:latin typeface="Century Gothic" panose="020B0502020202020204" pitchFamily="34" charset="0"/>
              </a:defRPr>
            </a:lvl1pPr>
          </a:lstStyle>
          <a:p>
            <a:pPr rtl="0"/>
            <a:r>
              <a:rPr lang="en-gb"/>
              <a:t>Click to edit Master title style</a:t>
            </a:r>
            <a:endParaRPr lang="en-US"/>
          </a:p>
        </p:txBody>
      </p:sp>
      <p:sp>
        <p:nvSpPr>
          <p:cNvPr id="3" name="Date Placeholder 2">
            <a:extLst>
              <a:ext uri="{FF2B5EF4-FFF2-40B4-BE49-F238E27FC236}">
                <a16:creationId xmlns:a16="http://schemas.microsoft.com/office/drawing/2014/main" id="{4E35C68F-6CBF-1B46-B232-4B3E7E72A24C}"/>
              </a:ext>
            </a:extLst>
          </p:cNvPr>
          <p:cNvSpPr>
            <a:spLocks noGrp="1"/>
          </p:cNvSpPr>
          <p:nvPr>
            <p:ph type="dt" sz="half" idx="10"/>
          </p:nvPr>
        </p:nvSpPr>
        <p:spPr/>
        <p:txBody>
          <a:bodyPr rtlCol="0"/>
          <a:lstStyle>
            <a:lvl1pPr>
              <a:defRPr b="1" i="0">
                <a:latin typeface="Century Gothic" panose="020B0502020202020204" pitchFamily="34" charset="0"/>
              </a:defRPr>
            </a:lvl1pPr>
          </a:lstStyle>
          <a:p>
            <a:pPr rtl="0"/>
            <a:endParaRPr lang="en-US"/>
          </a:p>
        </p:txBody>
      </p:sp>
      <p:sp>
        <p:nvSpPr>
          <p:cNvPr id="4" name="Footer Placeholder 3">
            <a:extLst>
              <a:ext uri="{FF2B5EF4-FFF2-40B4-BE49-F238E27FC236}">
                <a16:creationId xmlns:a16="http://schemas.microsoft.com/office/drawing/2014/main" id="{2B788E99-D7C2-244D-A712-2EDD9EC9977C}"/>
              </a:ext>
            </a:extLst>
          </p:cNvPr>
          <p:cNvSpPr>
            <a:spLocks noGrp="1"/>
          </p:cNvSpPr>
          <p:nvPr>
            <p:ph type="ftr" sz="quarter" idx="11"/>
          </p:nvPr>
        </p:nvSpPr>
        <p:spPr/>
        <p:txBody>
          <a:bodyPr rtlCol="0"/>
          <a:lstStyle>
            <a:lvl1pPr>
              <a:defRPr b="1" i="0">
                <a:latin typeface="Century Gothic" panose="020B0502020202020204" pitchFamily="34" charset="0"/>
              </a:defRPr>
            </a:lvl1pPr>
          </a:lstStyle>
          <a:p>
            <a:pPr rtl="0"/>
            <a:endParaRPr lang="en-US"/>
          </a:p>
        </p:txBody>
      </p:sp>
      <p:sp>
        <p:nvSpPr>
          <p:cNvPr id="5" name="Slide Number Placeholder 4">
            <a:extLst>
              <a:ext uri="{FF2B5EF4-FFF2-40B4-BE49-F238E27FC236}">
                <a16:creationId xmlns:a16="http://schemas.microsoft.com/office/drawing/2014/main" id="{E6758594-4E31-A541-B096-39D2B1BFF6B7}"/>
              </a:ext>
            </a:extLst>
          </p:cNvPr>
          <p:cNvSpPr>
            <a:spLocks noGrp="1"/>
          </p:cNvSpPr>
          <p:nvPr>
            <p:ph type="sldNum" sz="quarter" idx="12"/>
          </p:nvPr>
        </p:nvSpPr>
        <p:spPr/>
        <p:txBody>
          <a:bodyPr rtlCol="0"/>
          <a:lstStyle>
            <a:lvl1pPr>
              <a:defRPr b="1" i="0">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40973789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2DD4-BA5C-AA44-ADCA-248CC3D93B87}"/>
              </a:ext>
            </a:extLst>
          </p:cNvPr>
          <p:cNvSpPr>
            <a:spLocks noGrp="1"/>
          </p:cNvSpPr>
          <p:nvPr>
            <p:ph type="title"/>
          </p:nvPr>
        </p:nvSpPr>
        <p:spPr>
          <a:xfrm>
            <a:off x="839788" y="457200"/>
            <a:ext cx="3932237" cy="1600200"/>
          </a:xfrm>
        </p:spPr>
        <p:txBody>
          <a:bodyPr rtlCol="0" anchor="b"/>
          <a:lstStyle>
            <a:lvl1pPr>
              <a:defRPr sz="3200" b="1" i="0">
                <a:latin typeface="Century Gothic" panose="020B0502020202020204" pitchFamily="34" charset="0"/>
              </a:defRPr>
            </a:lvl1pPr>
          </a:lstStyle>
          <a:p>
            <a:pPr rtl="0"/>
            <a:r>
              <a:rPr lang="en-gb"/>
              <a:t>Click to edit Master title style</a:t>
            </a:r>
            <a:endParaRPr lang="en-US"/>
          </a:p>
        </p:txBody>
      </p:sp>
      <p:sp>
        <p:nvSpPr>
          <p:cNvPr id="3" name="Content Placeholder 2">
            <a:extLst>
              <a:ext uri="{FF2B5EF4-FFF2-40B4-BE49-F238E27FC236}">
                <a16:creationId xmlns:a16="http://schemas.microsoft.com/office/drawing/2014/main" id="{99E13180-CEA3-1943-8B2D-A7223676F162}"/>
              </a:ext>
            </a:extLst>
          </p:cNvPr>
          <p:cNvSpPr>
            <a:spLocks noGrp="1"/>
          </p:cNvSpPr>
          <p:nvPr>
            <p:ph idx="1"/>
          </p:nvPr>
        </p:nvSpPr>
        <p:spPr>
          <a:xfrm>
            <a:off x="5183188" y="987425"/>
            <a:ext cx="6172200" cy="4873625"/>
          </a:xfrm>
        </p:spPr>
        <p:txBody>
          <a:bodyPr rtlCol="0"/>
          <a:lstStyle>
            <a:lvl1pPr>
              <a:defRPr sz="3200" b="1" i="0">
                <a:latin typeface="Century Gothic" panose="020B0502020202020204" pitchFamily="34" charset="0"/>
              </a:defRPr>
            </a:lvl1pPr>
            <a:lvl2pPr>
              <a:defRPr sz="2800" b="1" i="0">
                <a:latin typeface="Century Gothic" panose="020B0502020202020204" pitchFamily="34" charset="0"/>
              </a:defRPr>
            </a:lvl2pPr>
            <a:lvl3pPr>
              <a:defRPr sz="2400" b="1" i="0">
                <a:latin typeface="Century Gothic" panose="020B0502020202020204" pitchFamily="34" charset="0"/>
              </a:defRPr>
            </a:lvl3pPr>
            <a:lvl4pPr>
              <a:defRPr sz="2000" b="1" i="0">
                <a:latin typeface="Century Gothic" panose="020B0502020202020204" pitchFamily="34" charset="0"/>
              </a:defRPr>
            </a:lvl4pPr>
            <a:lvl5pPr>
              <a:defRPr sz="2000" b="1" i="0">
                <a:latin typeface="Century Gothic" panose="020B0502020202020204" pitchFamily="34" charset="0"/>
              </a:defRPr>
            </a:lvl5pPr>
            <a:lvl6pPr>
              <a:defRPr sz="2000"/>
            </a:lvl6pPr>
            <a:lvl7pPr>
              <a:defRPr sz="2000"/>
            </a:lvl7pPr>
            <a:lvl8pPr>
              <a:defRPr sz="2000"/>
            </a:lvl8pPr>
            <a:lvl9pPr>
              <a:defRPr sz="20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endParaRPr lang="en-US"/>
          </a:p>
        </p:txBody>
      </p:sp>
      <p:sp>
        <p:nvSpPr>
          <p:cNvPr id="4" name="Text Placeholder 3">
            <a:extLst>
              <a:ext uri="{FF2B5EF4-FFF2-40B4-BE49-F238E27FC236}">
                <a16:creationId xmlns:a16="http://schemas.microsoft.com/office/drawing/2014/main" id="{4276303D-D579-2C44-B664-58461ED5B691}"/>
              </a:ext>
            </a:extLst>
          </p:cNvPr>
          <p:cNvSpPr>
            <a:spLocks noGrp="1"/>
          </p:cNvSpPr>
          <p:nvPr>
            <p:ph type="body" sz="half" idx="2"/>
          </p:nvPr>
        </p:nvSpPr>
        <p:spPr>
          <a:xfrm>
            <a:off x="839788" y="2057400"/>
            <a:ext cx="3932237" cy="3811588"/>
          </a:xfrm>
        </p:spPr>
        <p:txBody>
          <a:bodyPr rtlCol="0"/>
          <a:lstStyle>
            <a:lvl1pPr marL="0" indent="0">
              <a:buNone/>
              <a:defRPr sz="1600" b="1"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a:extLst>
              <a:ext uri="{FF2B5EF4-FFF2-40B4-BE49-F238E27FC236}">
                <a16:creationId xmlns:a16="http://schemas.microsoft.com/office/drawing/2014/main" id="{A1B19988-EF0C-834C-B97B-4B3ECE454810}"/>
              </a:ext>
            </a:extLst>
          </p:cNvPr>
          <p:cNvSpPr>
            <a:spLocks noGrp="1"/>
          </p:cNvSpPr>
          <p:nvPr>
            <p:ph type="dt" sz="half" idx="10"/>
          </p:nvPr>
        </p:nvSpPr>
        <p:spPr/>
        <p:txBody>
          <a:bodyPr rtlCol="0"/>
          <a:lstStyle>
            <a:lvl1pPr>
              <a:defRPr b="1" i="0">
                <a:latin typeface="Century Gothic" panose="020B0502020202020204" pitchFamily="34" charset="0"/>
              </a:defRPr>
            </a:lvl1pPr>
          </a:lstStyle>
          <a:p>
            <a:pPr rtl="0"/>
            <a:endParaRPr lang="en-US"/>
          </a:p>
        </p:txBody>
      </p:sp>
      <p:sp>
        <p:nvSpPr>
          <p:cNvPr id="6" name="Footer Placeholder 5">
            <a:extLst>
              <a:ext uri="{FF2B5EF4-FFF2-40B4-BE49-F238E27FC236}">
                <a16:creationId xmlns:a16="http://schemas.microsoft.com/office/drawing/2014/main" id="{AC72C0E6-AE2E-5742-A284-4912A2E909CC}"/>
              </a:ext>
            </a:extLst>
          </p:cNvPr>
          <p:cNvSpPr>
            <a:spLocks noGrp="1"/>
          </p:cNvSpPr>
          <p:nvPr>
            <p:ph type="ftr" sz="quarter" idx="11"/>
          </p:nvPr>
        </p:nvSpPr>
        <p:spPr/>
        <p:txBody>
          <a:bodyPr rtlCol="0"/>
          <a:lstStyle>
            <a:lvl1pPr>
              <a:defRPr b="1" i="0">
                <a:latin typeface="Century Gothic" panose="020B0502020202020204" pitchFamily="34" charset="0"/>
              </a:defRPr>
            </a:lvl1pPr>
          </a:lstStyle>
          <a:p>
            <a:pPr rtl="0"/>
            <a:endParaRPr lang="en-US"/>
          </a:p>
        </p:txBody>
      </p:sp>
      <p:sp>
        <p:nvSpPr>
          <p:cNvPr id="7" name="Slide Number Placeholder 6">
            <a:extLst>
              <a:ext uri="{FF2B5EF4-FFF2-40B4-BE49-F238E27FC236}">
                <a16:creationId xmlns:a16="http://schemas.microsoft.com/office/drawing/2014/main" id="{17440CAE-3452-0142-A7FF-66AEEEE24211}"/>
              </a:ext>
            </a:extLst>
          </p:cNvPr>
          <p:cNvSpPr>
            <a:spLocks noGrp="1"/>
          </p:cNvSpPr>
          <p:nvPr>
            <p:ph type="sldNum" sz="quarter" idx="12"/>
          </p:nvPr>
        </p:nvSpPr>
        <p:spPr/>
        <p:txBody>
          <a:bodyPr rtlCol="0"/>
          <a:lstStyle>
            <a:lvl1pPr>
              <a:defRPr b="1" i="0">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1378319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4C861-6FD7-D64C-BBC6-F965AAD655CC}"/>
              </a:ext>
            </a:extLst>
          </p:cNvPr>
          <p:cNvSpPr>
            <a:spLocks noGrp="1"/>
          </p:cNvSpPr>
          <p:nvPr>
            <p:ph type="title"/>
          </p:nvPr>
        </p:nvSpPr>
        <p:spPr>
          <a:xfrm>
            <a:off x="839788" y="457200"/>
            <a:ext cx="3932237" cy="1600200"/>
          </a:xfrm>
        </p:spPr>
        <p:txBody>
          <a:bodyPr rtlCol="0" anchor="b"/>
          <a:lstStyle>
            <a:lvl1pPr>
              <a:defRPr sz="3200" b="1" i="0">
                <a:latin typeface="Century Gothic" panose="020B0502020202020204" pitchFamily="34" charset="0"/>
              </a:defRPr>
            </a:lvl1pPr>
          </a:lstStyle>
          <a:p>
            <a:pPr rtl="0"/>
            <a:r>
              <a:rPr lang="en-gb"/>
              <a:t>Click to edit Master title style</a:t>
            </a:r>
            <a:endParaRPr lang="en-US"/>
          </a:p>
        </p:txBody>
      </p:sp>
      <p:sp>
        <p:nvSpPr>
          <p:cNvPr id="3" name="Picture Placeholder 2">
            <a:extLst>
              <a:ext uri="{FF2B5EF4-FFF2-40B4-BE49-F238E27FC236}">
                <a16:creationId xmlns:a16="http://schemas.microsoft.com/office/drawing/2014/main" id="{EE42C6D1-0993-7B41-97D5-BF6385FC0E46}"/>
              </a:ext>
            </a:extLst>
          </p:cNvPr>
          <p:cNvSpPr>
            <a:spLocks noGrp="1"/>
          </p:cNvSpPr>
          <p:nvPr>
            <p:ph type="pic" idx="1"/>
          </p:nvPr>
        </p:nvSpPr>
        <p:spPr>
          <a:xfrm>
            <a:off x="5183188" y="987425"/>
            <a:ext cx="6172200" cy="4873625"/>
          </a:xfrm>
        </p:spPr>
        <p:txBody>
          <a:bodyPr rtlCol="0"/>
          <a:lstStyle>
            <a:lvl1pPr marL="0" indent="0">
              <a:buNone/>
              <a:defRPr sz="3200" b="1" i="0">
                <a:latin typeface="Century Gothic" panose="020B0502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Text Placeholder 3">
            <a:extLst>
              <a:ext uri="{FF2B5EF4-FFF2-40B4-BE49-F238E27FC236}">
                <a16:creationId xmlns:a16="http://schemas.microsoft.com/office/drawing/2014/main" id="{9D3F352C-CABB-444A-8389-376BC4E957D5}"/>
              </a:ext>
            </a:extLst>
          </p:cNvPr>
          <p:cNvSpPr>
            <a:spLocks noGrp="1"/>
          </p:cNvSpPr>
          <p:nvPr>
            <p:ph type="body" sz="half" idx="2"/>
          </p:nvPr>
        </p:nvSpPr>
        <p:spPr>
          <a:xfrm>
            <a:off x="839788" y="2057400"/>
            <a:ext cx="3932237" cy="3811588"/>
          </a:xfrm>
        </p:spPr>
        <p:txBody>
          <a:bodyPr rtlCol="0"/>
          <a:lstStyle>
            <a:lvl1pPr marL="0" indent="0">
              <a:buNone/>
              <a:defRPr sz="1600" b="1" i="0">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a:t>Click to edit Master text styles</a:t>
            </a:r>
          </a:p>
        </p:txBody>
      </p:sp>
      <p:sp>
        <p:nvSpPr>
          <p:cNvPr id="5" name="Date Placeholder 4">
            <a:extLst>
              <a:ext uri="{FF2B5EF4-FFF2-40B4-BE49-F238E27FC236}">
                <a16:creationId xmlns:a16="http://schemas.microsoft.com/office/drawing/2014/main" id="{B598D290-BBD5-D64C-8DC1-CCBBB4232A0A}"/>
              </a:ext>
            </a:extLst>
          </p:cNvPr>
          <p:cNvSpPr>
            <a:spLocks noGrp="1"/>
          </p:cNvSpPr>
          <p:nvPr>
            <p:ph type="dt" sz="half" idx="10"/>
          </p:nvPr>
        </p:nvSpPr>
        <p:spPr/>
        <p:txBody>
          <a:bodyPr rtlCol="0"/>
          <a:lstStyle>
            <a:lvl1pPr>
              <a:defRPr b="1" i="0">
                <a:latin typeface="Century Gothic" panose="020B0502020202020204" pitchFamily="34" charset="0"/>
              </a:defRPr>
            </a:lvl1pPr>
          </a:lstStyle>
          <a:p>
            <a:pPr rtl="0"/>
            <a:endParaRPr lang="en-US"/>
          </a:p>
        </p:txBody>
      </p:sp>
      <p:sp>
        <p:nvSpPr>
          <p:cNvPr id="6" name="Footer Placeholder 5">
            <a:extLst>
              <a:ext uri="{FF2B5EF4-FFF2-40B4-BE49-F238E27FC236}">
                <a16:creationId xmlns:a16="http://schemas.microsoft.com/office/drawing/2014/main" id="{5101464F-AFA9-0E41-B7F8-A8E2E4446B36}"/>
              </a:ext>
            </a:extLst>
          </p:cNvPr>
          <p:cNvSpPr>
            <a:spLocks noGrp="1"/>
          </p:cNvSpPr>
          <p:nvPr>
            <p:ph type="ftr" sz="quarter" idx="11"/>
          </p:nvPr>
        </p:nvSpPr>
        <p:spPr/>
        <p:txBody>
          <a:bodyPr rtlCol="0"/>
          <a:lstStyle>
            <a:lvl1pPr>
              <a:defRPr b="1" i="0">
                <a:latin typeface="Century Gothic" panose="020B0502020202020204" pitchFamily="34" charset="0"/>
              </a:defRPr>
            </a:lvl1pPr>
          </a:lstStyle>
          <a:p>
            <a:pPr rtl="0"/>
            <a:endParaRPr lang="en-US"/>
          </a:p>
        </p:txBody>
      </p:sp>
      <p:sp>
        <p:nvSpPr>
          <p:cNvPr id="7" name="Slide Number Placeholder 6">
            <a:extLst>
              <a:ext uri="{FF2B5EF4-FFF2-40B4-BE49-F238E27FC236}">
                <a16:creationId xmlns:a16="http://schemas.microsoft.com/office/drawing/2014/main" id="{416F1CBB-9897-EC4F-BDF3-0237C09E1A5E}"/>
              </a:ext>
            </a:extLst>
          </p:cNvPr>
          <p:cNvSpPr>
            <a:spLocks noGrp="1"/>
          </p:cNvSpPr>
          <p:nvPr>
            <p:ph type="sldNum" sz="quarter" idx="12"/>
          </p:nvPr>
        </p:nvSpPr>
        <p:spPr/>
        <p:txBody>
          <a:bodyPr rtlCol="0"/>
          <a:lstStyle>
            <a:lvl1pPr>
              <a:defRPr b="1" i="0">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3596253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94BB15-544C-D947-9EAE-455327F9F243}"/>
              </a:ext>
            </a:extLst>
          </p:cNvPr>
          <p:cNvSpPr>
            <a:spLocks noGrp="1"/>
          </p:cNvSpPr>
          <p:nvPr>
            <p:ph type="dt" sz="half" idx="10"/>
          </p:nvPr>
        </p:nvSpPr>
        <p:spPr/>
        <p:txBody>
          <a:bodyPr rtlCol="0"/>
          <a:lstStyle>
            <a:lvl1pPr>
              <a:defRPr b="1" i="0">
                <a:solidFill>
                  <a:schemeClr val="tx1"/>
                </a:solidFill>
                <a:latin typeface="Century Gothic" panose="020B0502020202020204" pitchFamily="34" charset="0"/>
              </a:defRPr>
            </a:lvl1pPr>
          </a:lstStyle>
          <a:p>
            <a:pPr rtl="0"/>
            <a:endParaRPr lang="en-US"/>
          </a:p>
        </p:txBody>
      </p:sp>
      <p:sp>
        <p:nvSpPr>
          <p:cNvPr id="3" name="Footer Placeholder 2">
            <a:extLst>
              <a:ext uri="{FF2B5EF4-FFF2-40B4-BE49-F238E27FC236}">
                <a16:creationId xmlns:a16="http://schemas.microsoft.com/office/drawing/2014/main" id="{AAFBA4C9-26C3-0743-A65E-B2AA63AD83FD}"/>
              </a:ext>
            </a:extLst>
          </p:cNvPr>
          <p:cNvSpPr>
            <a:spLocks noGrp="1"/>
          </p:cNvSpPr>
          <p:nvPr>
            <p:ph type="ftr" sz="quarter" idx="11"/>
          </p:nvPr>
        </p:nvSpPr>
        <p:spPr/>
        <p:txBody>
          <a:bodyPr rtlCol="0"/>
          <a:lstStyle>
            <a:lvl1pPr>
              <a:defRPr b="1" i="0">
                <a:solidFill>
                  <a:schemeClr val="tx1"/>
                </a:solidFill>
                <a:latin typeface="Century Gothic" panose="020B0502020202020204" pitchFamily="34" charset="0"/>
              </a:defRPr>
            </a:lvl1pPr>
          </a:lstStyle>
          <a:p>
            <a:pPr rtl="0"/>
            <a:endParaRPr lang="en-US"/>
          </a:p>
        </p:txBody>
      </p:sp>
      <p:sp>
        <p:nvSpPr>
          <p:cNvPr id="4" name="Slide Number Placeholder 3">
            <a:extLst>
              <a:ext uri="{FF2B5EF4-FFF2-40B4-BE49-F238E27FC236}">
                <a16:creationId xmlns:a16="http://schemas.microsoft.com/office/drawing/2014/main" id="{4390F6D2-AC01-1343-B65C-7FB9EA301E05}"/>
              </a:ext>
            </a:extLst>
          </p:cNvPr>
          <p:cNvSpPr>
            <a:spLocks noGrp="1"/>
          </p:cNvSpPr>
          <p:nvPr>
            <p:ph type="sldNum" sz="quarter" idx="12"/>
          </p:nvPr>
        </p:nvSpPr>
        <p:spPr/>
        <p:txBody>
          <a:bodyPr rtlCol="0"/>
          <a:lstStyle>
            <a:lvl1pPr>
              <a:defRPr b="1" i="0">
                <a:solidFill>
                  <a:schemeClr val="tx1"/>
                </a:solidFill>
                <a:latin typeface="Century Gothic" panose="020B0502020202020204" pitchFamily="34" charset="0"/>
              </a:defRPr>
            </a:lvl1pPr>
          </a:lstStyle>
          <a:p>
            <a:pPr rtl="0"/>
            <a:fld id="{93AEF069-1642-A24E-999F-2E052DC6C58F}" type="slidenum">
              <a:rPr lang="en-US" smtClean="0"/>
              <a:pPr rtl="0"/>
              <a:t>‹nr.›</a:t>
            </a:fld>
            <a:endParaRPr lang="en-US"/>
          </a:p>
        </p:txBody>
      </p:sp>
    </p:spTree>
    <p:extLst>
      <p:ext uri="{BB962C8B-B14F-4D97-AF65-F5344CB8AC3E}">
        <p14:creationId xmlns:p14="http://schemas.microsoft.com/office/powerpoint/2010/main" val="29537739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rontpage_Light_uden bøl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tx1"/>
                </a:solidFill>
                <a:latin typeface="Century Gothic" panose="020B0502020202020204" pitchFamily="34" charset="0"/>
              </a:defRPr>
            </a:lvl1pPr>
          </a:lstStyle>
          <a:p>
            <a:pPr rtl="0"/>
            <a:r>
              <a:rPr lang="en-gb"/>
              <a:t>Insert image</a:t>
            </a:r>
            <a:endParaRPr lang="en-US"/>
          </a:p>
        </p:txBody>
      </p:sp>
      <p:sp>
        <p:nvSpPr>
          <p:cNvPr id="9" name="Text Placeholder 40">
            <a:extLst>
              <a:ext uri="{FF2B5EF4-FFF2-40B4-BE49-F238E27FC236}">
                <a16:creationId xmlns:a16="http://schemas.microsoft.com/office/drawing/2014/main" id="{0DBAB34D-4652-344F-87F1-5413E1C297C5}"/>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0" name="Title 14">
            <a:extLst>
              <a:ext uri="{FF2B5EF4-FFF2-40B4-BE49-F238E27FC236}">
                <a16:creationId xmlns:a16="http://schemas.microsoft.com/office/drawing/2014/main" id="{7B0507CE-E3FC-FE41-B976-D372D1C63894}"/>
              </a:ext>
            </a:extLst>
          </p:cNvPr>
          <p:cNvSpPr>
            <a:spLocks noGrp="1"/>
          </p:cNvSpPr>
          <p:nvPr>
            <p:ph type="title"/>
          </p:nvPr>
        </p:nvSpPr>
        <p:spPr>
          <a:xfrm>
            <a:off x="338512" y="1580222"/>
            <a:ext cx="11594539" cy="2143483"/>
          </a:xfrm>
        </p:spPr>
        <p:txBody>
          <a:bodyPr rtlCol="0" anchor="b">
            <a:noAutofit/>
          </a:bodyPr>
          <a:lstStyle>
            <a:lvl1pPr marL="0" algn="l" defTabSz="914400" rtl="0" eaLnBrk="1" latinLnBrk="0" hangingPunct="1">
              <a:lnSpc>
                <a:spcPts val="7000"/>
              </a:lnSpc>
              <a:defRPr lang="en-US" sz="8000" b="1" i="0" kern="1200" dirty="0">
                <a:solidFill>
                  <a:schemeClr val="tx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12" name="Text Placeholder 33">
            <a:extLst>
              <a:ext uri="{FF2B5EF4-FFF2-40B4-BE49-F238E27FC236}">
                <a16:creationId xmlns:a16="http://schemas.microsoft.com/office/drawing/2014/main" id="{8B25067F-FA79-A444-A1C1-C987BDB2B51C}"/>
              </a:ext>
            </a:extLst>
          </p:cNvPr>
          <p:cNvSpPr>
            <a:spLocks noGrp="1"/>
          </p:cNvSpPr>
          <p:nvPr>
            <p:ph type="body" sz="quarter" idx="14"/>
          </p:nvPr>
        </p:nvSpPr>
        <p:spPr>
          <a:xfrm>
            <a:off x="338512" y="4572997"/>
            <a:ext cx="3686175" cy="1074113"/>
          </a:xfrm>
        </p:spPr>
        <p:txBody>
          <a:bodyPr rtlCol="0" anchor="b">
            <a:noAutofit/>
          </a:bodyPr>
          <a:lstStyle>
            <a:lvl1pPr marL="0" indent="0" algn="l" defTabSz="914400" rtl="0" eaLnBrk="1" latinLnBrk="0" hangingPunct="1">
              <a:lnSpc>
                <a:spcPts val="1000"/>
              </a:lnSpc>
              <a:buNone/>
              <a:defRPr lang="en-US" sz="1600" b="1" i="0" kern="1200" smtClean="0">
                <a:solidFill>
                  <a:schemeClr val="tx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3" name="Text Placeholder 35">
            <a:extLst>
              <a:ext uri="{FF2B5EF4-FFF2-40B4-BE49-F238E27FC236}">
                <a16:creationId xmlns:a16="http://schemas.microsoft.com/office/drawing/2014/main" id="{47D82412-8795-4D4C-961D-A34647FFAAEA}"/>
              </a:ext>
            </a:extLst>
          </p:cNvPr>
          <p:cNvSpPr>
            <a:spLocks noGrp="1"/>
          </p:cNvSpPr>
          <p:nvPr>
            <p:ph type="body" sz="quarter" idx="15"/>
          </p:nvPr>
        </p:nvSpPr>
        <p:spPr>
          <a:xfrm>
            <a:off x="338512" y="5647110"/>
            <a:ext cx="3686175" cy="390008"/>
          </a:xfrm>
        </p:spPr>
        <p:txBody>
          <a:bodyPr rtlCol="0" anchor="t">
            <a:noAutofit/>
          </a:bodyPr>
          <a:lstStyle>
            <a:lvl1pPr marL="0" indent="0" algn="l" defTabSz="914400" rtl="0" eaLnBrk="1" latinLnBrk="0" hangingPunct="1">
              <a:lnSpc>
                <a:spcPct val="100000"/>
              </a:lnSpc>
              <a:buNone/>
              <a:defRPr lang="en-US" sz="1000" b="0" i="0" kern="1200" smtClean="0">
                <a:solidFill>
                  <a:schemeClr val="tx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4" name="Text Placeholder 40">
            <a:extLst>
              <a:ext uri="{FF2B5EF4-FFF2-40B4-BE49-F238E27FC236}">
                <a16:creationId xmlns:a16="http://schemas.microsoft.com/office/drawing/2014/main" id="{4B0D7CBD-FA6F-E84E-8334-4400420037F7}"/>
              </a:ext>
            </a:extLst>
          </p:cNvPr>
          <p:cNvSpPr>
            <a:spLocks noGrp="1"/>
          </p:cNvSpPr>
          <p:nvPr>
            <p:ph type="body" sz="quarter" idx="18"/>
          </p:nvPr>
        </p:nvSpPr>
        <p:spPr>
          <a:xfrm>
            <a:off x="338512" y="5954713"/>
            <a:ext cx="5576887" cy="570050"/>
          </a:xfrm>
        </p:spPr>
        <p:txBody>
          <a:bodyPr rtlCol="0" anchor="b">
            <a:normAutofit/>
          </a:bodyPr>
          <a:lstStyle>
            <a:lvl1pPr marL="0" indent="0">
              <a:buNone/>
              <a:defRPr sz="800" b="0" i="0">
                <a:solidFill>
                  <a:schemeClr val="tx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6" name="Text Placeholder 40">
            <a:extLst>
              <a:ext uri="{FF2B5EF4-FFF2-40B4-BE49-F238E27FC236}">
                <a16:creationId xmlns:a16="http://schemas.microsoft.com/office/drawing/2014/main" id="{3599846C-AFD0-9842-B117-08577635C0F8}"/>
              </a:ext>
            </a:extLst>
          </p:cNvPr>
          <p:cNvSpPr>
            <a:spLocks noGrp="1"/>
          </p:cNvSpPr>
          <p:nvPr>
            <p:ph type="body" sz="quarter" idx="19"/>
          </p:nvPr>
        </p:nvSpPr>
        <p:spPr>
          <a:xfrm>
            <a:off x="325726" y="3734719"/>
            <a:ext cx="5576887" cy="570050"/>
          </a:xfrm>
        </p:spPr>
        <p:txBody>
          <a:bodyPr rtlCol="0" anchor="t">
            <a:normAutofit/>
          </a:bodyPr>
          <a:lstStyle>
            <a:lvl1pPr marL="0" indent="0" algn="l"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7" name="Text Placeholder 40">
            <a:extLst>
              <a:ext uri="{FF2B5EF4-FFF2-40B4-BE49-F238E27FC236}">
                <a16:creationId xmlns:a16="http://schemas.microsoft.com/office/drawing/2014/main" id="{26A9A2FF-6254-134E-95E6-70FDB0F193B6}"/>
              </a:ext>
            </a:extLst>
          </p:cNvPr>
          <p:cNvSpPr>
            <a:spLocks noGrp="1"/>
          </p:cNvSpPr>
          <p:nvPr>
            <p:ph type="body" sz="quarter" idx="20"/>
          </p:nvPr>
        </p:nvSpPr>
        <p:spPr>
          <a:xfrm>
            <a:off x="338923" y="1003438"/>
            <a:ext cx="5576887" cy="570050"/>
          </a:xfrm>
        </p:spPr>
        <p:txBody>
          <a:bodyPr rtlCol="0" anchor="b">
            <a:normAutofit/>
          </a:bodyPr>
          <a:lstStyle>
            <a:lvl1pPr marL="0" indent="0" algn="l" defTabSz="914400" rtl="0" eaLnBrk="1" latinLnBrk="0" hangingPunct="1">
              <a:lnSpc>
                <a:spcPct val="100000"/>
              </a:lnSpc>
              <a:buNone/>
              <a:defRPr lang="en-GB" sz="1800" b="0" i="0" kern="1200" dirty="0">
                <a:solidFill>
                  <a:schemeClr val="tx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pic>
        <p:nvPicPr>
          <p:cNvPr id="19" name="Billede 18" descr="Et billede, der indeholder udendørs, skilt, sidder, trafik&#10;&#10;Automatisk genereret beskrivelse">
            <a:extLst>
              <a:ext uri="{FF2B5EF4-FFF2-40B4-BE49-F238E27FC236}">
                <a16:creationId xmlns:a16="http://schemas.microsoft.com/office/drawing/2014/main" id="{8F84BBFA-4911-4FE2-ACA3-41089FF74E76}"/>
              </a:ext>
            </a:extLst>
          </p:cNvPr>
          <p:cNvPicPr>
            <a:picLocks noChangeAspect="1"/>
          </p:cNvPicPr>
          <p:nvPr userDrawn="1"/>
        </p:nvPicPr>
        <p:blipFill>
          <a:blip r:embed="rId2"/>
          <a:stretch>
            <a:fillRect/>
          </a:stretch>
        </p:blipFill>
        <p:spPr>
          <a:xfrm>
            <a:off x="10853354" y="365125"/>
            <a:ext cx="928155" cy="475508"/>
          </a:xfrm>
          <a:prstGeom prst="rect">
            <a:avLst/>
          </a:prstGeom>
        </p:spPr>
      </p:pic>
    </p:spTree>
    <p:extLst>
      <p:ext uri="{BB962C8B-B14F-4D97-AF65-F5344CB8AC3E}">
        <p14:creationId xmlns:p14="http://schemas.microsoft.com/office/powerpoint/2010/main" val="272679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withEffect">
                                  <p:stCondLst>
                                    <p:cond delay="0"/>
                                  </p:stCondLst>
                                  <p:childTnLst>
                                    <p:animScale>
                                      <p:cBhvr>
                                        <p:cTn id="6" dur="1000" fill="hold"/>
                                        <p:tgtEl>
                                          <p:spTgt spid="39"/>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Small">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5151002"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9" name="Picture Placeholder 2">
            <a:extLst>
              <a:ext uri="{FF2B5EF4-FFF2-40B4-BE49-F238E27FC236}">
                <a16:creationId xmlns:a16="http://schemas.microsoft.com/office/drawing/2014/main" id="{0634DDC4-8614-E846-B09A-FE30D3D9D259}"/>
              </a:ext>
            </a:extLst>
          </p:cNvPr>
          <p:cNvSpPr>
            <a:spLocks noGrp="1"/>
          </p:cNvSpPr>
          <p:nvPr>
            <p:ph type="pic" sz="quarter" idx="21" hasCustomPrompt="1"/>
          </p:nvPr>
        </p:nvSpPr>
        <p:spPr>
          <a:xfrm>
            <a:off x="152400" y="152400"/>
            <a:ext cx="5151002" cy="6515100"/>
          </a:xfrm>
        </p:spPr>
        <p:txBody>
          <a:bodyPr rtlCol="0">
            <a:normAutofit/>
          </a:bodyPr>
          <a:lstStyle>
            <a:lvl1pPr marL="0" indent="0">
              <a:buNone/>
              <a:defRPr sz="1100">
                <a:solidFill>
                  <a:schemeClr val="bg1"/>
                </a:solidFill>
              </a:defRPr>
            </a:lvl1pPr>
          </a:lstStyle>
          <a:p>
            <a:pPr rtl="0"/>
            <a:r>
              <a:rPr lang="en-gb"/>
              <a:t>Insert image</a:t>
            </a:r>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4487756"/>
            <a:ext cx="3686175" cy="1074113"/>
          </a:xfrm>
        </p:spPr>
        <p:txBody>
          <a:bodyPr rtlCol="0" anchor="b">
            <a:noAutofit/>
          </a:bodyPr>
          <a:lstStyle>
            <a:lvl1pPr marL="0" indent="0" algn="l" defTabSz="914400" rtl="0" eaLnBrk="1" latinLnBrk="0" hangingPunct="1">
              <a:lnSpc>
                <a:spcPct val="100000"/>
              </a:lnSpc>
              <a:buNone/>
              <a:defRPr lang="en-US" sz="14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5561869"/>
            <a:ext cx="3686175" cy="400399"/>
          </a:xfrm>
        </p:spPr>
        <p:txBody>
          <a:bodyPr rtlCol="0" anchor="t">
            <a:noAutofit/>
          </a:bodyPr>
          <a:lstStyle>
            <a:lvl1pPr marL="0" indent="0" algn="l" defTabSz="914400" rtl="0" eaLnBrk="1" latinLnBrk="0" hangingPunct="1">
              <a:lnSpc>
                <a:spcPct val="100000"/>
              </a:lnSpc>
              <a:buNone/>
              <a:defRPr lang="en-US" sz="9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869472"/>
            <a:ext cx="3686175" cy="570050"/>
          </a:xfrm>
        </p:spPr>
        <p:txBody>
          <a:bodyPr rtlCol="0" anchor="b">
            <a:normAutofit/>
          </a:bodyPr>
          <a:lstStyle>
            <a:lvl1pPr marL="0" indent="0">
              <a:lnSpc>
                <a:spcPct val="100000"/>
              </a:lnSpc>
              <a:buNone/>
              <a:defRPr sz="14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0" y="833739"/>
            <a:ext cx="4606571" cy="584236"/>
          </a:xfrm>
        </p:spPr>
        <p:txBody>
          <a:bodyPr rtlCol="0" anchor="t">
            <a:noAutofit/>
          </a:bodyPr>
          <a:lstStyle>
            <a:lvl1pPr>
              <a:defRPr>
                <a:solidFill>
                  <a:schemeClr val="bg1"/>
                </a:solidFill>
              </a:defRPr>
            </a:lvl1pPr>
          </a:lstStyle>
          <a:p>
            <a:pPr rtl="0"/>
            <a:endParaRPr lang="en-US">
              <a:solidFill>
                <a:schemeClr val="bg1"/>
              </a:solidFill>
            </a:endParaRPr>
          </a:p>
        </p:txBody>
      </p:sp>
    </p:spTree>
    <p:extLst>
      <p:ext uri="{BB962C8B-B14F-4D97-AF65-F5344CB8AC3E}">
        <p14:creationId xmlns:p14="http://schemas.microsoft.com/office/powerpoint/2010/main" val="3984791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Lar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3108959"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icture Placeholder 2">
            <a:extLst>
              <a:ext uri="{FF2B5EF4-FFF2-40B4-BE49-F238E27FC236}">
                <a16:creationId xmlns:a16="http://schemas.microsoft.com/office/drawing/2014/main" id="{8C0F65E4-6429-F74A-B008-D2E59C00E8EC}"/>
              </a:ext>
            </a:extLst>
          </p:cNvPr>
          <p:cNvSpPr>
            <a:spLocks noGrp="1"/>
          </p:cNvSpPr>
          <p:nvPr>
            <p:ph type="pic" sz="quarter" idx="21" hasCustomPrompt="1"/>
          </p:nvPr>
        </p:nvSpPr>
        <p:spPr>
          <a:xfrm>
            <a:off x="152400" y="152400"/>
            <a:ext cx="3108959" cy="6515099"/>
          </a:xfrm>
        </p:spPr>
        <p:txBody>
          <a:bodyPr rtlCol="0">
            <a:normAutofit/>
          </a:bodyPr>
          <a:lstStyle>
            <a:lvl1pPr marL="0" indent="0">
              <a:buNone/>
              <a:defRPr sz="1100">
                <a:solidFill>
                  <a:schemeClr val="bg1"/>
                </a:solidFill>
              </a:defRPr>
            </a:lvl1pPr>
          </a:lstStyle>
          <a:p>
            <a:pPr rtl="0"/>
            <a:r>
              <a:rPr lang="en-gb"/>
              <a:t>Insert image</a:t>
            </a:r>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4572997"/>
            <a:ext cx="2744553" cy="1074113"/>
          </a:xfrm>
        </p:spPr>
        <p:txBody>
          <a:bodyPr rtlCol="0" anchor="b">
            <a:noAutofit/>
          </a:bodyPr>
          <a:lstStyle>
            <a:lvl1pPr marL="0" indent="0" algn="l" defTabSz="914400" rtl="0" eaLnBrk="1" latinLnBrk="0" hangingPunct="1">
              <a:lnSpc>
                <a:spcPct val="100000"/>
              </a:lnSpc>
              <a:buNone/>
              <a:defRPr lang="en-US" sz="14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5647110"/>
            <a:ext cx="2744553" cy="400399"/>
          </a:xfrm>
        </p:spPr>
        <p:txBody>
          <a:bodyPr rtlCol="0" anchor="t">
            <a:noAutofit/>
          </a:bodyPr>
          <a:lstStyle>
            <a:lvl1pPr marL="0" indent="0" algn="l" defTabSz="914400" rtl="0" eaLnBrk="1" latinLnBrk="0" hangingPunct="1">
              <a:lnSpc>
                <a:spcPct val="100000"/>
              </a:lnSpc>
              <a:buNone/>
              <a:defRPr lang="en-US" sz="9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954713"/>
            <a:ext cx="2744553" cy="570050"/>
          </a:xfrm>
        </p:spPr>
        <p:txBody>
          <a:bodyPr rtlCol="0" anchor="b">
            <a:normAutofit/>
          </a:bodyPr>
          <a:lstStyle>
            <a:lvl1pPr marL="0" indent="0">
              <a:lnSpc>
                <a:spcPct val="100000"/>
              </a:lnSpc>
              <a:buNone/>
              <a:defRPr sz="10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1" y="395503"/>
            <a:ext cx="2672574" cy="584236"/>
          </a:xfrm>
        </p:spPr>
        <p:txBody>
          <a:bodyPr rtlCol="0" anchor="t">
            <a:noAutofit/>
          </a:bodyPr>
          <a:lstStyle>
            <a:lvl1pPr>
              <a:defRPr>
                <a:solidFill>
                  <a:schemeClr val="bg1"/>
                </a:solidFill>
              </a:defRPr>
            </a:lvl1pPr>
          </a:lstStyle>
          <a:p>
            <a:pPr rtl="0"/>
            <a:endParaRPr lang="en-US">
              <a:solidFill>
                <a:schemeClr val="bg1"/>
              </a:solidFill>
            </a:endParaRPr>
          </a:p>
        </p:txBody>
      </p:sp>
    </p:spTree>
    <p:extLst>
      <p:ext uri="{BB962C8B-B14F-4D97-AF65-F5344CB8AC3E}">
        <p14:creationId xmlns:p14="http://schemas.microsoft.com/office/powerpoint/2010/main" val="249148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C8E871A-311E-3E42-BC68-6DF2F6E9520D}"/>
              </a:ext>
            </a:extLst>
          </p:cNvPr>
          <p:cNvSpPr/>
          <p:nvPr userDrawn="1"/>
        </p:nvSpPr>
        <p:spPr>
          <a:xfrm>
            <a:off x="152400" y="152400"/>
            <a:ext cx="3108959" cy="6515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icture Placeholder 2">
            <a:extLst>
              <a:ext uri="{FF2B5EF4-FFF2-40B4-BE49-F238E27FC236}">
                <a16:creationId xmlns:a16="http://schemas.microsoft.com/office/drawing/2014/main" id="{8C0F65E4-6429-F74A-B008-D2E59C00E8EC}"/>
              </a:ext>
            </a:extLst>
          </p:cNvPr>
          <p:cNvSpPr>
            <a:spLocks noGrp="1"/>
          </p:cNvSpPr>
          <p:nvPr>
            <p:ph type="pic" sz="quarter" idx="21"/>
          </p:nvPr>
        </p:nvSpPr>
        <p:spPr>
          <a:xfrm>
            <a:off x="152400" y="152400"/>
            <a:ext cx="3108959" cy="6515099"/>
          </a:xfrm>
        </p:spPr>
        <p:txBody>
          <a:bodyPr rtlCol="0">
            <a:normAutofit/>
          </a:bodyPr>
          <a:lstStyle>
            <a:lvl1pPr marL="0" indent="0">
              <a:buNone/>
              <a:defRPr sz="1100">
                <a:solidFill>
                  <a:schemeClr val="bg1"/>
                </a:solidFill>
              </a:defRPr>
            </a:lvl1pPr>
          </a:lstStyle>
          <a:p>
            <a:pPr rtl="0"/>
            <a:endParaRPr lang="en-US"/>
          </a:p>
        </p:txBody>
      </p:sp>
      <p:sp>
        <p:nvSpPr>
          <p:cNvPr id="15" name="Text Placeholder 33">
            <a:extLst>
              <a:ext uri="{FF2B5EF4-FFF2-40B4-BE49-F238E27FC236}">
                <a16:creationId xmlns:a16="http://schemas.microsoft.com/office/drawing/2014/main" id="{FE099782-3302-C54F-A257-5A45E7EB74CB}"/>
              </a:ext>
            </a:extLst>
          </p:cNvPr>
          <p:cNvSpPr>
            <a:spLocks noGrp="1"/>
          </p:cNvSpPr>
          <p:nvPr>
            <p:ph type="body" sz="quarter" idx="18"/>
          </p:nvPr>
        </p:nvSpPr>
        <p:spPr>
          <a:xfrm>
            <a:off x="338512" y="2174247"/>
            <a:ext cx="2744553" cy="1074113"/>
          </a:xfrm>
        </p:spPr>
        <p:txBody>
          <a:bodyPr rtlCol="0" anchor="b">
            <a:noAutofit/>
          </a:bodyPr>
          <a:lstStyle>
            <a:lvl1pPr marL="0" indent="0" algn="l" defTabSz="914400" rtl="0" eaLnBrk="1" latinLnBrk="0" hangingPunct="1">
              <a:lnSpc>
                <a:spcPct val="100000"/>
              </a:lnSpc>
              <a:buNone/>
              <a:defRPr lang="en-US" sz="1600" b="1" i="0" kern="1200" smtClean="0">
                <a:solidFill>
                  <a:schemeClr val="bg1"/>
                </a:solidFill>
                <a:latin typeface="Century Gothic" panose="020B0502020202020204" pitchFamily="34" charset="0"/>
                <a:ea typeface="+mn-ea"/>
                <a:cs typeface="Arial" panose="020B0604020202020204" pitchFamily="34" charset="0"/>
              </a:defRPr>
            </a:lvl1pPr>
            <a:lvl2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2pPr>
            <a:lvl3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3pPr>
            <a:lvl4pPr marL="0" indent="0" algn="l" defTabSz="914400" rtl="0" eaLnBrk="1" latinLnBrk="0" hangingPunct="1">
              <a:buNone/>
              <a:defRPr lang="en-US" sz="1400" b="1" kern="1200" smtClean="0">
                <a:solidFill>
                  <a:schemeClr val="bg1"/>
                </a:solidFill>
                <a:latin typeface="Arial" panose="020B0604020202020204" pitchFamily="34" charset="0"/>
                <a:ea typeface="+mn-ea"/>
                <a:cs typeface="Arial" panose="020B0604020202020204" pitchFamily="34" charset="0"/>
              </a:defRPr>
            </a:lvl4pPr>
            <a:lvl5pPr marL="0" indent="0" algn="l" defTabSz="914400" rtl="0" eaLnBrk="1" latinLnBrk="0" hangingPunct="1">
              <a:buNone/>
              <a:defRPr lang="en-US" sz="1400" b="1" kern="1200">
                <a:solidFill>
                  <a:schemeClr val="bg1"/>
                </a:solidFill>
                <a:latin typeface="Arial" panose="020B0604020202020204" pitchFamily="34" charset="0"/>
                <a:ea typeface="+mn-ea"/>
                <a:cs typeface="Arial" panose="020B0604020202020204" pitchFamily="34" charset="0"/>
              </a:defRPr>
            </a:lvl5pPr>
          </a:lstStyle>
          <a:p>
            <a:pPr lvl="0" rtl="0"/>
            <a:r>
              <a:rPr lang="en-gb"/>
              <a:t>Click to edit Master text styles</a:t>
            </a:r>
          </a:p>
        </p:txBody>
      </p:sp>
      <p:sp>
        <p:nvSpPr>
          <p:cNvPr id="16" name="Text Placeholder 35">
            <a:extLst>
              <a:ext uri="{FF2B5EF4-FFF2-40B4-BE49-F238E27FC236}">
                <a16:creationId xmlns:a16="http://schemas.microsoft.com/office/drawing/2014/main" id="{5278F2EF-1587-EB47-88DD-9C41F088773B}"/>
              </a:ext>
            </a:extLst>
          </p:cNvPr>
          <p:cNvSpPr>
            <a:spLocks noGrp="1"/>
          </p:cNvSpPr>
          <p:nvPr>
            <p:ph type="body" sz="quarter" idx="15"/>
          </p:nvPr>
        </p:nvSpPr>
        <p:spPr>
          <a:xfrm>
            <a:off x="338512" y="3248360"/>
            <a:ext cx="2744553" cy="2701610"/>
          </a:xfrm>
        </p:spPr>
        <p:txBody>
          <a:bodyPr rtlCol="0" anchor="t">
            <a:noAutofit/>
          </a:bodyPr>
          <a:lstStyle>
            <a:lvl1pPr marL="0" indent="0" algn="l" defTabSz="914400" rtl="0" eaLnBrk="1" latinLnBrk="0" hangingPunct="1">
              <a:lnSpc>
                <a:spcPct val="100000"/>
              </a:lnSpc>
              <a:buNone/>
              <a:defRPr lang="en-US" sz="100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17" name="Text Placeholder 40">
            <a:extLst>
              <a:ext uri="{FF2B5EF4-FFF2-40B4-BE49-F238E27FC236}">
                <a16:creationId xmlns:a16="http://schemas.microsoft.com/office/drawing/2014/main" id="{2AEADF11-6835-C542-AB2C-0D35BEFD2675}"/>
              </a:ext>
            </a:extLst>
          </p:cNvPr>
          <p:cNvSpPr>
            <a:spLocks noGrp="1"/>
          </p:cNvSpPr>
          <p:nvPr>
            <p:ph type="body" sz="quarter" idx="19"/>
          </p:nvPr>
        </p:nvSpPr>
        <p:spPr>
          <a:xfrm>
            <a:off x="338512" y="5954713"/>
            <a:ext cx="2744553" cy="570050"/>
          </a:xfrm>
        </p:spPr>
        <p:txBody>
          <a:bodyPr rtlCol="0" anchor="b">
            <a:normAutofit/>
          </a:bodyPr>
          <a:lstStyle>
            <a:lvl1pPr marL="0" indent="0">
              <a:lnSpc>
                <a:spcPct val="100000"/>
              </a:lnSpc>
              <a:buNone/>
              <a:defRPr sz="10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7" name="Title 3">
            <a:extLst>
              <a:ext uri="{FF2B5EF4-FFF2-40B4-BE49-F238E27FC236}">
                <a16:creationId xmlns:a16="http://schemas.microsoft.com/office/drawing/2014/main" id="{9F4CD968-0FAC-CB43-80F2-96CAE171E665}"/>
              </a:ext>
            </a:extLst>
          </p:cNvPr>
          <p:cNvSpPr>
            <a:spLocks noGrp="1"/>
          </p:cNvSpPr>
          <p:nvPr>
            <p:ph type="title"/>
          </p:nvPr>
        </p:nvSpPr>
        <p:spPr>
          <a:xfrm>
            <a:off x="410491" y="579088"/>
            <a:ext cx="2672574" cy="584236"/>
          </a:xfrm>
        </p:spPr>
        <p:txBody>
          <a:bodyPr rtlCol="0" anchor="t">
            <a:noAutofit/>
          </a:bodyPr>
          <a:lstStyle>
            <a:lvl1pPr>
              <a:defRPr>
                <a:solidFill>
                  <a:schemeClr val="bg1"/>
                </a:solidFill>
              </a:defRPr>
            </a:lvl1pPr>
          </a:lstStyle>
          <a:p>
            <a:pPr rtl="0"/>
            <a:endParaRPr lang="en-US">
              <a:solidFill>
                <a:schemeClr val="bg1"/>
              </a:solidFill>
            </a:endParaRPr>
          </a:p>
        </p:txBody>
      </p:sp>
    </p:spTree>
    <p:extLst>
      <p:ext uri="{BB962C8B-B14F-4D97-AF65-F5344CB8AC3E}">
        <p14:creationId xmlns:p14="http://schemas.microsoft.com/office/powerpoint/2010/main" val="267039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ntakt_1 per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i="0">
              <a:solidFill>
                <a:schemeClr val="bg1"/>
              </a:solidFill>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41" name="Text Placeholder 40">
            <a:extLst>
              <a:ext uri="{FF2B5EF4-FFF2-40B4-BE49-F238E27FC236}">
                <a16:creationId xmlns:a16="http://schemas.microsoft.com/office/drawing/2014/main" id="{947B551C-5875-2440-9AB8-E9D8B8CD5BA4}"/>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479333" y="1580222"/>
            <a:ext cx="11594539" cy="1330103"/>
          </a:xfrm>
        </p:spPr>
        <p:txBody>
          <a:bodyPr rtlCol="0" anchor="b">
            <a:noAutofit/>
          </a:bodyPr>
          <a:lstStyle>
            <a:lvl1pPr marL="0" algn="l" defTabSz="914400" rtl="0" eaLnBrk="1" latinLnBrk="0" hangingPunct="1">
              <a:lnSpc>
                <a:spcPts val="7000"/>
              </a:lnSpc>
              <a:defRPr lang="en-US" sz="6000" b="1" i="0" kern="1200" dirty="0">
                <a:solidFill>
                  <a:schemeClr val="bg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36" name="Text Placeholder 35">
            <a:extLst>
              <a:ext uri="{FF2B5EF4-FFF2-40B4-BE49-F238E27FC236}">
                <a16:creationId xmlns:a16="http://schemas.microsoft.com/office/drawing/2014/main" id="{AB931718-E1A7-C743-AC86-41F63AC294CC}"/>
              </a:ext>
            </a:extLst>
          </p:cNvPr>
          <p:cNvSpPr>
            <a:spLocks noGrp="1"/>
          </p:cNvSpPr>
          <p:nvPr>
            <p:ph type="body" sz="quarter" idx="15"/>
          </p:nvPr>
        </p:nvSpPr>
        <p:spPr>
          <a:xfrm>
            <a:off x="492119" y="5647110"/>
            <a:ext cx="3686175" cy="400399"/>
          </a:xfrm>
        </p:spPr>
        <p:txBody>
          <a:bodyPr rtlCol="0" anchor="t">
            <a:noAutofit/>
          </a:bodyPr>
          <a:lstStyle>
            <a:lvl1pPr marL="0" indent="0" algn="l" defTabSz="914400" rtl="0" eaLnBrk="1" latinLnBrk="0" hangingPunct="1">
              <a:lnSpc>
                <a:spcPct val="100000"/>
              </a:lnSpc>
              <a:buNone/>
              <a:defRPr lang="en-US" sz="105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2" name="Text Placeholder 40">
            <a:extLst>
              <a:ext uri="{FF2B5EF4-FFF2-40B4-BE49-F238E27FC236}">
                <a16:creationId xmlns:a16="http://schemas.microsoft.com/office/drawing/2014/main" id="{8714B28C-B514-404C-B399-F335AA12C033}"/>
              </a:ext>
            </a:extLst>
          </p:cNvPr>
          <p:cNvSpPr>
            <a:spLocks noGrp="1"/>
          </p:cNvSpPr>
          <p:nvPr>
            <p:ph type="body" sz="quarter" idx="18"/>
          </p:nvPr>
        </p:nvSpPr>
        <p:spPr>
          <a:xfrm>
            <a:off x="479333" y="5954713"/>
            <a:ext cx="5436066" cy="570050"/>
          </a:xfrm>
        </p:spPr>
        <p:txBody>
          <a:bodyPr rtlCol="0" anchor="b">
            <a:normAutofit/>
          </a:bodyPr>
          <a:lstStyle>
            <a:lvl1pPr marL="0" indent="0">
              <a:buNone/>
              <a:defRPr sz="8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hasCustomPrompt="1"/>
          </p:nvPr>
        </p:nvSpPr>
        <p:spPr>
          <a:xfrm>
            <a:off x="479333" y="3655235"/>
            <a:ext cx="5576887" cy="1291081"/>
          </a:xfrm>
        </p:spPr>
        <p:txBody>
          <a:bodyPr rtlCol="0" anchor="t">
            <a:normAutofit/>
          </a:bodyPr>
          <a:lstStyle>
            <a:lvl1pPr marL="0" indent="0" algn="l" defTabSz="914400" rtl="0" eaLnBrk="1" latinLnBrk="0" hangingPunct="1">
              <a:lnSpc>
                <a:spcPct val="100000"/>
              </a:lnSpc>
              <a:buNone/>
              <a:defRPr lang="en-GB" sz="20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Contact details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hasCustomPrompt="1"/>
          </p:nvPr>
        </p:nvSpPr>
        <p:spPr>
          <a:xfrm>
            <a:off x="479333" y="3041069"/>
            <a:ext cx="5576887" cy="570050"/>
          </a:xfrm>
        </p:spPr>
        <p:txBody>
          <a:bodyPr rtlCol="0" anchor="b">
            <a:normAutofit/>
          </a:bodyPr>
          <a:lstStyle>
            <a:lvl1pPr marL="0" indent="0" algn="l" defTabSz="914400" rtl="0" eaLnBrk="1" latinLnBrk="0" hangingPunct="1">
              <a:lnSpc>
                <a:spcPct val="100000"/>
              </a:lnSpc>
              <a:buNone/>
              <a:defRPr lang="en-GB" sz="20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Full name</a:t>
            </a:r>
          </a:p>
        </p:txBody>
      </p:sp>
      <p:pic>
        <p:nvPicPr>
          <p:cNvPr id="25" name="Picture 24" descr="A picture containing drawing&#10;&#10;Description automatically generated">
            <a:extLst>
              <a:ext uri="{FF2B5EF4-FFF2-40B4-BE49-F238E27FC236}">
                <a16:creationId xmlns:a16="http://schemas.microsoft.com/office/drawing/2014/main" id="{8624F046-482A-5F42-BAF3-0765197B89AD}"/>
              </a:ext>
            </a:extLst>
          </p:cNvPr>
          <p:cNvPicPr>
            <a:picLocks noChangeAspect="1"/>
          </p:cNvPicPr>
          <p:nvPr userDrawn="1"/>
        </p:nvPicPr>
        <p:blipFill>
          <a:blip r:embed="rId2"/>
          <a:stretch>
            <a:fillRect/>
          </a:stretch>
        </p:blipFill>
        <p:spPr>
          <a:xfrm>
            <a:off x="10871110" y="371227"/>
            <a:ext cx="918491" cy="467446"/>
          </a:xfrm>
          <a:prstGeom prst="rect">
            <a:avLst/>
          </a:prstGeom>
        </p:spPr>
      </p:pic>
    </p:spTree>
    <p:extLst>
      <p:ext uri="{BB962C8B-B14F-4D97-AF65-F5344CB8AC3E}">
        <p14:creationId xmlns:p14="http://schemas.microsoft.com/office/powerpoint/2010/main" val="359739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par>
                                <p:cTn id="9" presetID="10" presetClass="entr" presetSubtype="0" fill="hold" grpId="0"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1000"/>
                                        <p:tgtEl>
                                          <p:spTgt spid="2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1000"/>
                                        <p:tgtEl>
                                          <p:spTgt spid="2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P spid="15"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Kontakt_1 person_uden bøl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C7731A2-A446-164A-AB9E-017E25567953}"/>
              </a:ext>
            </a:extLst>
          </p:cNvPr>
          <p:cNvSpPr/>
          <p:nvPr userDrawn="1"/>
        </p:nvSpPr>
        <p:spPr>
          <a:xfrm>
            <a:off x="-163680" y="0"/>
            <a:ext cx="12514706" cy="6858000"/>
          </a:xfrm>
          <a:prstGeom prst="rect">
            <a:avLst/>
          </a:prstGeom>
          <a:solidFill>
            <a:srgbClr val="022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i="0">
              <a:solidFill>
                <a:schemeClr val="bg1"/>
              </a:solidFill>
              <a:latin typeface="Century Gothic" panose="020B0502020202020204" pitchFamily="34" charset="0"/>
            </a:endParaRPr>
          </a:p>
        </p:txBody>
      </p:sp>
      <p:sp>
        <p:nvSpPr>
          <p:cNvPr id="39" name="Picture Placeholder 38">
            <a:extLst>
              <a:ext uri="{FF2B5EF4-FFF2-40B4-BE49-F238E27FC236}">
                <a16:creationId xmlns:a16="http://schemas.microsoft.com/office/drawing/2014/main" id="{EDF4DAD7-A34B-664F-BB0A-F2584DEAE3C7}"/>
              </a:ext>
            </a:extLst>
          </p:cNvPr>
          <p:cNvSpPr>
            <a:spLocks noGrp="1"/>
          </p:cNvSpPr>
          <p:nvPr>
            <p:ph type="pic" sz="quarter" idx="16" hasCustomPrompt="1"/>
          </p:nvPr>
        </p:nvSpPr>
        <p:spPr>
          <a:xfrm>
            <a:off x="-163680" y="0"/>
            <a:ext cx="12514706" cy="6858001"/>
          </a:xfrm>
        </p:spPr>
        <p:txBody>
          <a:bodyPr rtlCol="0">
            <a:normAutofit/>
          </a:bodyPr>
          <a:lstStyle>
            <a:lvl1pPr marL="0" indent="0" algn="r">
              <a:buNone/>
              <a:defRPr sz="1200" b="1" i="0">
                <a:solidFill>
                  <a:schemeClr val="bg1"/>
                </a:solidFill>
                <a:latin typeface="Century Gothic" panose="020B0502020202020204" pitchFamily="34" charset="0"/>
              </a:defRPr>
            </a:lvl1pPr>
          </a:lstStyle>
          <a:p>
            <a:pPr rtl="0"/>
            <a:r>
              <a:rPr lang="en-gb"/>
              <a:t>Insert image</a:t>
            </a:r>
            <a:endParaRPr lang="en-US"/>
          </a:p>
        </p:txBody>
      </p:sp>
      <p:sp>
        <p:nvSpPr>
          <p:cNvPr id="41" name="Text Placeholder 40">
            <a:extLst>
              <a:ext uri="{FF2B5EF4-FFF2-40B4-BE49-F238E27FC236}">
                <a16:creationId xmlns:a16="http://schemas.microsoft.com/office/drawing/2014/main" id="{947B551C-5875-2440-9AB8-E9D8B8CD5BA4}"/>
              </a:ext>
            </a:extLst>
          </p:cNvPr>
          <p:cNvSpPr>
            <a:spLocks noGrp="1"/>
          </p:cNvSpPr>
          <p:nvPr>
            <p:ph type="body" sz="quarter" idx="17"/>
          </p:nvPr>
        </p:nvSpPr>
        <p:spPr>
          <a:xfrm>
            <a:off x="6356164" y="5949970"/>
            <a:ext cx="5576887" cy="570050"/>
          </a:xfrm>
        </p:spPr>
        <p:txBody>
          <a:bodyPr rtlCol="0" anchor="b">
            <a:normAutofit/>
          </a:bodyPr>
          <a:lstStyle>
            <a:lvl1pPr marL="0" indent="0" algn="r" defTabSz="914400" rtl="0" eaLnBrk="1" latinLnBrk="0" hangingPunct="1">
              <a:buNone/>
              <a:defRPr lang="en-GB" sz="18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15" name="Title 14">
            <a:extLst>
              <a:ext uri="{FF2B5EF4-FFF2-40B4-BE49-F238E27FC236}">
                <a16:creationId xmlns:a16="http://schemas.microsoft.com/office/drawing/2014/main" id="{C2214C71-A8B2-164D-A24A-F120F9A4FFAA}"/>
              </a:ext>
            </a:extLst>
          </p:cNvPr>
          <p:cNvSpPr>
            <a:spLocks noGrp="1"/>
          </p:cNvSpPr>
          <p:nvPr>
            <p:ph type="title"/>
          </p:nvPr>
        </p:nvSpPr>
        <p:spPr>
          <a:xfrm>
            <a:off x="479333" y="1580222"/>
            <a:ext cx="11594539" cy="1330103"/>
          </a:xfrm>
        </p:spPr>
        <p:txBody>
          <a:bodyPr rtlCol="0" anchor="b">
            <a:noAutofit/>
          </a:bodyPr>
          <a:lstStyle>
            <a:lvl1pPr marL="0" algn="l" defTabSz="914400" rtl="0" eaLnBrk="1" latinLnBrk="0" hangingPunct="1">
              <a:lnSpc>
                <a:spcPts val="7000"/>
              </a:lnSpc>
              <a:defRPr lang="en-US" sz="6000" b="1" i="0" kern="1200" dirty="0">
                <a:solidFill>
                  <a:schemeClr val="bg1"/>
                </a:solidFill>
                <a:latin typeface="Century Gothic" panose="020B0502020202020204" pitchFamily="34" charset="0"/>
                <a:ea typeface="+mn-ea"/>
                <a:cs typeface="+mn-cs"/>
              </a:defRPr>
            </a:lvl1pPr>
          </a:lstStyle>
          <a:p>
            <a:pPr rtl="0"/>
            <a:r>
              <a:rPr lang="en-gb"/>
              <a:t>Click to edit Master title style</a:t>
            </a:r>
            <a:endParaRPr lang="en-US"/>
          </a:p>
        </p:txBody>
      </p:sp>
      <p:sp>
        <p:nvSpPr>
          <p:cNvPr id="36" name="Text Placeholder 35">
            <a:extLst>
              <a:ext uri="{FF2B5EF4-FFF2-40B4-BE49-F238E27FC236}">
                <a16:creationId xmlns:a16="http://schemas.microsoft.com/office/drawing/2014/main" id="{AB931718-E1A7-C743-AC86-41F63AC294CC}"/>
              </a:ext>
            </a:extLst>
          </p:cNvPr>
          <p:cNvSpPr>
            <a:spLocks noGrp="1"/>
          </p:cNvSpPr>
          <p:nvPr>
            <p:ph type="body" sz="quarter" idx="15"/>
          </p:nvPr>
        </p:nvSpPr>
        <p:spPr>
          <a:xfrm>
            <a:off x="492119" y="5647110"/>
            <a:ext cx="3686175" cy="400399"/>
          </a:xfrm>
        </p:spPr>
        <p:txBody>
          <a:bodyPr rtlCol="0" anchor="t">
            <a:noAutofit/>
          </a:bodyPr>
          <a:lstStyle>
            <a:lvl1pPr marL="0" indent="0" algn="l" defTabSz="914400" rtl="0" eaLnBrk="1" latinLnBrk="0" hangingPunct="1">
              <a:lnSpc>
                <a:spcPct val="100000"/>
              </a:lnSpc>
              <a:buNone/>
              <a:defRPr lang="en-US" sz="1050" b="0" i="0" kern="1200" smtClean="0">
                <a:solidFill>
                  <a:schemeClr val="bg1"/>
                </a:solidFill>
                <a:latin typeface="Century Gothic" panose="020B0502020202020204" pitchFamily="34" charset="0"/>
                <a:ea typeface="+mn-ea"/>
                <a:cs typeface="+mn-cs"/>
              </a:defRPr>
            </a:lvl1pPr>
            <a:lvl2pPr marL="0" indent="0" algn="l" defTabSz="914400" rtl="0" eaLnBrk="1" latinLnBrk="0" hangingPunct="1">
              <a:buNone/>
              <a:defRPr lang="en-US" sz="900" kern="1200" dirty="0" smtClean="0">
                <a:solidFill>
                  <a:schemeClr val="bg1"/>
                </a:solidFill>
                <a:latin typeface="+mn-lt"/>
                <a:ea typeface="+mn-ea"/>
                <a:cs typeface="+mn-cs"/>
              </a:defRPr>
            </a:lvl2pPr>
            <a:lvl3pPr marL="0" indent="0" algn="l" defTabSz="914400" rtl="0" eaLnBrk="1" latinLnBrk="0" hangingPunct="1">
              <a:buNone/>
              <a:defRPr lang="en-US" sz="900" kern="1200" dirty="0" smtClean="0">
                <a:solidFill>
                  <a:schemeClr val="bg1"/>
                </a:solidFill>
                <a:latin typeface="+mn-lt"/>
                <a:ea typeface="+mn-ea"/>
                <a:cs typeface="+mn-cs"/>
              </a:defRPr>
            </a:lvl3pPr>
            <a:lvl4pPr marL="0" indent="0" algn="l" defTabSz="914400" rtl="0" eaLnBrk="1" latinLnBrk="0" hangingPunct="1">
              <a:buNone/>
              <a:defRPr lang="en-US" sz="900" kern="1200" dirty="0" smtClean="0">
                <a:solidFill>
                  <a:schemeClr val="bg1"/>
                </a:solidFill>
                <a:latin typeface="+mn-lt"/>
                <a:ea typeface="+mn-ea"/>
                <a:cs typeface="+mn-cs"/>
              </a:defRPr>
            </a:lvl4pPr>
            <a:lvl5pPr marL="0" indent="0" algn="l" defTabSz="914400" rtl="0" eaLnBrk="1" latinLnBrk="0" hangingPunct="1">
              <a:buNone/>
              <a:defRPr lang="en-US" sz="900" kern="1200" dirty="0">
                <a:solidFill>
                  <a:schemeClr val="bg1"/>
                </a:solidFill>
                <a:latin typeface="+mn-lt"/>
                <a:ea typeface="+mn-ea"/>
                <a:cs typeface="+mn-cs"/>
              </a:defRPr>
            </a:lvl5pPr>
          </a:lstStyle>
          <a:p>
            <a:pPr lvl="0" rtl="0"/>
            <a:r>
              <a:rPr lang="en-gb"/>
              <a:t>Click to edit Master text styles</a:t>
            </a:r>
          </a:p>
        </p:txBody>
      </p:sp>
      <p:sp>
        <p:nvSpPr>
          <p:cNvPr id="42" name="Text Placeholder 40">
            <a:extLst>
              <a:ext uri="{FF2B5EF4-FFF2-40B4-BE49-F238E27FC236}">
                <a16:creationId xmlns:a16="http://schemas.microsoft.com/office/drawing/2014/main" id="{8714B28C-B514-404C-B399-F335AA12C033}"/>
              </a:ext>
            </a:extLst>
          </p:cNvPr>
          <p:cNvSpPr>
            <a:spLocks noGrp="1"/>
          </p:cNvSpPr>
          <p:nvPr>
            <p:ph type="body" sz="quarter" idx="18"/>
          </p:nvPr>
        </p:nvSpPr>
        <p:spPr>
          <a:xfrm>
            <a:off x="479333" y="5954713"/>
            <a:ext cx="5436066" cy="570050"/>
          </a:xfrm>
        </p:spPr>
        <p:txBody>
          <a:bodyPr rtlCol="0" anchor="b">
            <a:normAutofit/>
          </a:bodyPr>
          <a:lstStyle>
            <a:lvl1pPr marL="0" indent="0">
              <a:buNone/>
              <a:defRPr sz="800" b="0" i="0">
                <a:solidFill>
                  <a:schemeClr val="bg1"/>
                </a:solidFill>
                <a:latin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Click to edit Master text styles</a:t>
            </a:r>
          </a:p>
        </p:txBody>
      </p:sp>
      <p:sp>
        <p:nvSpPr>
          <p:cNvPr id="23" name="Text Placeholder 40">
            <a:extLst>
              <a:ext uri="{FF2B5EF4-FFF2-40B4-BE49-F238E27FC236}">
                <a16:creationId xmlns:a16="http://schemas.microsoft.com/office/drawing/2014/main" id="{D7C5A504-C516-4343-98F8-90D74D4D1152}"/>
              </a:ext>
            </a:extLst>
          </p:cNvPr>
          <p:cNvSpPr>
            <a:spLocks noGrp="1"/>
          </p:cNvSpPr>
          <p:nvPr>
            <p:ph type="body" sz="quarter" idx="19" hasCustomPrompt="1"/>
          </p:nvPr>
        </p:nvSpPr>
        <p:spPr>
          <a:xfrm>
            <a:off x="479333" y="3655235"/>
            <a:ext cx="5576887" cy="1291081"/>
          </a:xfrm>
        </p:spPr>
        <p:txBody>
          <a:bodyPr rtlCol="0" anchor="t">
            <a:normAutofit/>
          </a:bodyPr>
          <a:lstStyle>
            <a:lvl1pPr marL="0" indent="0" algn="l" defTabSz="914400" rtl="0" eaLnBrk="1" latinLnBrk="0" hangingPunct="1">
              <a:lnSpc>
                <a:spcPct val="100000"/>
              </a:lnSpc>
              <a:buNone/>
              <a:defRPr lang="en-GB" sz="20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Contact details</a:t>
            </a:r>
          </a:p>
        </p:txBody>
      </p:sp>
      <p:sp>
        <p:nvSpPr>
          <p:cNvPr id="24" name="Text Placeholder 40">
            <a:extLst>
              <a:ext uri="{FF2B5EF4-FFF2-40B4-BE49-F238E27FC236}">
                <a16:creationId xmlns:a16="http://schemas.microsoft.com/office/drawing/2014/main" id="{F5586566-08AB-AA4B-9DDB-3BC6EC2E00D0}"/>
              </a:ext>
            </a:extLst>
          </p:cNvPr>
          <p:cNvSpPr>
            <a:spLocks noGrp="1"/>
          </p:cNvSpPr>
          <p:nvPr>
            <p:ph type="body" sz="quarter" idx="20" hasCustomPrompt="1"/>
          </p:nvPr>
        </p:nvSpPr>
        <p:spPr>
          <a:xfrm>
            <a:off x="479333" y="3041069"/>
            <a:ext cx="5576887" cy="570050"/>
          </a:xfrm>
        </p:spPr>
        <p:txBody>
          <a:bodyPr rtlCol="0" anchor="b">
            <a:normAutofit/>
          </a:bodyPr>
          <a:lstStyle>
            <a:lvl1pPr marL="0" indent="0" algn="l" defTabSz="914400" rtl="0" eaLnBrk="1" latinLnBrk="0" hangingPunct="1">
              <a:lnSpc>
                <a:spcPct val="100000"/>
              </a:lnSpc>
              <a:buNone/>
              <a:defRPr lang="en-GB" sz="2000" b="0" i="0" kern="1200" dirty="0">
                <a:solidFill>
                  <a:schemeClr val="bg1"/>
                </a:solidFill>
                <a:latin typeface="Century Gothic" panose="020B0502020202020204" pitchFamily="34" charset="0"/>
                <a:ea typeface="Verdana" panose="020B0604030504040204" pitchFamily="34" charset="0"/>
                <a:cs typeface="Century Gothic" panose="020B0502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rtl="0"/>
            <a:r>
              <a:rPr lang="en-gb"/>
              <a:t>Full name</a:t>
            </a:r>
          </a:p>
        </p:txBody>
      </p:sp>
      <p:pic>
        <p:nvPicPr>
          <p:cNvPr id="25" name="Picture 24" descr="A picture containing drawing&#10;&#10;Description automatically generated">
            <a:extLst>
              <a:ext uri="{FF2B5EF4-FFF2-40B4-BE49-F238E27FC236}">
                <a16:creationId xmlns:a16="http://schemas.microsoft.com/office/drawing/2014/main" id="{8624F046-482A-5F42-BAF3-0765197B89AD}"/>
              </a:ext>
            </a:extLst>
          </p:cNvPr>
          <p:cNvPicPr>
            <a:picLocks noChangeAspect="1"/>
          </p:cNvPicPr>
          <p:nvPr userDrawn="1"/>
        </p:nvPicPr>
        <p:blipFill>
          <a:blip r:embed="rId2"/>
          <a:stretch>
            <a:fillRect/>
          </a:stretch>
        </p:blipFill>
        <p:spPr>
          <a:xfrm>
            <a:off x="10871110" y="371227"/>
            <a:ext cx="918491" cy="467446"/>
          </a:xfrm>
          <a:prstGeom prst="rect">
            <a:avLst/>
          </a:prstGeom>
        </p:spPr>
      </p:pic>
    </p:spTree>
    <p:extLst>
      <p:ext uri="{BB962C8B-B14F-4D97-AF65-F5344CB8AC3E}">
        <p14:creationId xmlns:p14="http://schemas.microsoft.com/office/powerpoint/2010/main" val="23003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0" accel="50000" decel="50000" fill="hold" grpId="0" nodeType="withEffect">
                                  <p:stCondLst>
                                    <p:cond delay="0"/>
                                  </p:stCondLst>
                                  <p:childTnLst>
                                    <p:animScale>
                                      <p:cBhvr>
                                        <p:cTn id="6" dur="1000" fill="hold"/>
                                        <p:tgtEl>
                                          <p:spTgt spid="11"/>
                                        </p:tgtEl>
                                      </p:cBhvr>
                                      <p:by x="95000" y="95000"/>
                                    </p:animScale>
                                  </p:childTnLst>
                                </p:cTn>
                              </p:par>
                              <p:par>
                                <p:cTn id="7" presetID="6" presetClass="emph" presetSubtype="0" accel="50000" decel="50000" fill="hold" grpId="0" nodeType="withEffect">
                                  <p:stCondLst>
                                    <p:cond delay="0"/>
                                  </p:stCondLst>
                                  <p:childTnLst>
                                    <p:animScale>
                                      <p:cBhvr>
                                        <p:cTn id="8" dur="1000" fill="hold"/>
                                        <p:tgtEl>
                                          <p:spTgt spid="39"/>
                                        </p:tgtEl>
                                      </p:cBhvr>
                                      <p:by x="95000" y="95000"/>
                                    </p:animScale>
                                  </p:childTnLst>
                                </p:cTn>
                              </p:par>
                              <p:par>
                                <p:cTn id="9" presetID="10" presetClass="entr" presetSubtype="0" fill="hold" grpId="0"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1000"/>
                                        <p:tgtEl>
                                          <p:spTgt spid="2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1000"/>
                                        <p:tgtEl>
                                          <p:spTgt spid="2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p:bldP spid="15" grpId="0"/>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10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1000"/>
                        <p:tgtEl>
                          <p:spTgt spid="2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D88AB3-4FA6-5D44-AEC6-115F72C18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a:t>Click to edit Master title style</a:t>
            </a:r>
            <a:endParaRPr lang="en-US"/>
          </a:p>
        </p:txBody>
      </p:sp>
      <p:sp>
        <p:nvSpPr>
          <p:cNvPr id="3" name="Text Placeholder 2">
            <a:extLst>
              <a:ext uri="{FF2B5EF4-FFF2-40B4-BE49-F238E27FC236}">
                <a16:creationId xmlns:a16="http://schemas.microsoft.com/office/drawing/2014/main" id="{26637541-0D2A-7B44-8B17-33125AE5B4F1}"/>
              </a:ext>
            </a:extLst>
          </p:cNvPr>
          <p:cNvSpPr>
            <a:spLocks noGrp="1"/>
          </p:cNvSpPr>
          <p:nvPr>
            <p:ph type="body" idx="1"/>
          </p:nvPr>
        </p:nvSpPr>
        <p:spPr>
          <a:xfrm>
            <a:off x="838199" y="1825625"/>
            <a:ext cx="10515599" cy="4351338"/>
          </a:xfrm>
          <a:prstGeom prst="rect">
            <a:avLst/>
          </a:prstGeom>
        </p:spPr>
        <p:txBody>
          <a:bodyPr vert="horz" lIns="91440" tIns="45720" rIns="91440" bIns="45720" rtlCol="0">
            <a:normAutofit/>
          </a:bodyPr>
          <a:lstStyle/>
          <a:p>
            <a:pPr lvl="0" rtl="0"/>
            <a:endParaRPr lang="en-US"/>
          </a:p>
        </p:txBody>
      </p:sp>
      <p:sp>
        <p:nvSpPr>
          <p:cNvPr id="4" name="Date Placeholder 3">
            <a:extLst>
              <a:ext uri="{FF2B5EF4-FFF2-40B4-BE49-F238E27FC236}">
                <a16:creationId xmlns:a16="http://schemas.microsoft.com/office/drawing/2014/main" id="{B9097193-BC3F-DC4E-8F0C-F72B96313D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b="1" i="0">
                <a:solidFill>
                  <a:schemeClr val="tx1"/>
                </a:solidFill>
                <a:latin typeface="Century Gothic" panose="020B0502020202020204" pitchFamily="34" charset="0"/>
              </a:defRPr>
            </a:lvl1pPr>
          </a:lstStyle>
          <a:p>
            <a:pPr rtl="0"/>
            <a:endParaRPr lang="en-US"/>
          </a:p>
        </p:txBody>
      </p:sp>
      <p:sp>
        <p:nvSpPr>
          <p:cNvPr id="5" name="Footer Placeholder 4">
            <a:extLst>
              <a:ext uri="{FF2B5EF4-FFF2-40B4-BE49-F238E27FC236}">
                <a16:creationId xmlns:a16="http://schemas.microsoft.com/office/drawing/2014/main" id="{8AA7610E-D92D-0247-8BC2-9EF5BF1FBA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b="1" i="0">
                <a:solidFill>
                  <a:schemeClr val="tx1"/>
                </a:solidFill>
                <a:latin typeface="Century Gothic" panose="020B0502020202020204" pitchFamily="34" charset="0"/>
              </a:defRPr>
            </a:lvl1pPr>
          </a:lstStyle>
          <a:p>
            <a:pPr rtl="0"/>
            <a:endParaRPr lang="en-US"/>
          </a:p>
        </p:txBody>
      </p:sp>
      <p:sp>
        <p:nvSpPr>
          <p:cNvPr id="6" name="Slide Number Placeholder 5">
            <a:extLst>
              <a:ext uri="{FF2B5EF4-FFF2-40B4-BE49-F238E27FC236}">
                <a16:creationId xmlns:a16="http://schemas.microsoft.com/office/drawing/2014/main" id="{5CEB00D2-14C2-D64C-8B71-48ADB1D3D8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b="1" i="0">
                <a:solidFill>
                  <a:schemeClr val="tx1"/>
                </a:solidFill>
                <a:latin typeface="Century Gothic" panose="020B0502020202020204" pitchFamily="34" charset="0"/>
              </a:defRPr>
            </a:lvl1pPr>
          </a:lstStyle>
          <a:p>
            <a:pPr rtl="0"/>
            <a:fld id="{93AEF069-1642-A24E-999F-2E052DC6C58F}" type="slidenum">
              <a:rPr lang="en-US" smtClean="0"/>
              <a:pPr rtl="0"/>
              <a:t>‹nr.›</a:t>
            </a:fld>
            <a:endParaRPr lang="en-US"/>
          </a:p>
        </p:txBody>
      </p:sp>
      <p:pic>
        <p:nvPicPr>
          <p:cNvPr id="12" name="Billede 11">
            <a:extLst>
              <a:ext uri="{FF2B5EF4-FFF2-40B4-BE49-F238E27FC236}">
                <a16:creationId xmlns:a16="http://schemas.microsoft.com/office/drawing/2014/main" id="{131AFF8E-E93B-4C27-86BF-05B9EAAB8C3D}"/>
              </a:ext>
            </a:extLst>
          </p:cNvPr>
          <p:cNvPicPr>
            <a:picLocks noChangeAspect="1"/>
          </p:cNvPicPr>
          <p:nvPr userDrawn="1"/>
        </p:nvPicPr>
        <p:blipFill>
          <a:blip r:embed="rId38"/>
          <a:stretch>
            <a:fillRect/>
          </a:stretch>
        </p:blipFill>
        <p:spPr>
          <a:xfrm>
            <a:off x="10853352" y="364819"/>
            <a:ext cx="928157" cy="475509"/>
          </a:xfrm>
          <a:prstGeom prst="rect">
            <a:avLst/>
          </a:prstGeom>
        </p:spPr>
      </p:pic>
    </p:spTree>
    <p:extLst>
      <p:ext uri="{BB962C8B-B14F-4D97-AF65-F5344CB8AC3E}">
        <p14:creationId xmlns:p14="http://schemas.microsoft.com/office/powerpoint/2010/main" val="914267966"/>
      </p:ext>
    </p:extLst>
  </p:cSld>
  <p:clrMap bg1="lt1" tx1="dk1" bg2="lt2" tx2="dk2" accent1="accent1" accent2="accent2" accent3="accent3" accent4="accent4" accent5="accent5" accent6="accent6" hlink="hlink" folHlink="folHlink"/>
  <p:sldLayoutIdLst>
    <p:sldLayoutId id="2147483660" r:id="rId1"/>
    <p:sldLayoutId id="2147483740" r:id="rId2"/>
    <p:sldLayoutId id="2147483681" r:id="rId3"/>
    <p:sldLayoutId id="2147483739" r:id="rId4"/>
    <p:sldLayoutId id="2147483683" r:id="rId5"/>
    <p:sldLayoutId id="2147483685" r:id="rId6"/>
    <p:sldLayoutId id="2147483684" r:id="rId7"/>
    <p:sldLayoutId id="2147483686" r:id="rId8"/>
    <p:sldLayoutId id="2147483741" r:id="rId9"/>
    <p:sldLayoutId id="2147483687" r:id="rId10"/>
    <p:sldLayoutId id="2147483688" r:id="rId11"/>
    <p:sldLayoutId id="2147483689" r:id="rId12"/>
    <p:sldLayoutId id="2147483742" r:id="rId13"/>
    <p:sldLayoutId id="2147483692" r:id="rId14"/>
    <p:sldLayoutId id="2147483738" r:id="rId15"/>
    <p:sldLayoutId id="2147483693" r:id="rId16"/>
    <p:sldLayoutId id="2147483694" r:id="rId17"/>
    <p:sldLayoutId id="2147483695" r:id="rId18"/>
    <p:sldLayoutId id="2147483696" r:id="rId19"/>
    <p:sldLayoutId id="2147483743" r:id="rId20"/>
    <p:sldLayoutId id="2147483697" r:id="rId21"/>
    <p:sldLayoutId id="2147483744" r:id="rId22"/>
    <p:sldLayoutId id="2147483698" r:id="rId23"/>
    <p:sldLayoutId id="2147483699" r:id="rId24"/>
    <p:sldLayoutId id="2147483700" r:id="rId25"/>
    <p:sldLayoutId id="2147483701" r:id="rId26"/>
    <p:sldLayoutId id="2147483702" r:id="rId27"/>
    <p:sldLayoutId id="2147483649" r:id="rId28"/>
    <p:sldLayoutId id="2147483650" r:id="rId29"/>
    <p:sldLayoutId id="2147483651" r:id="rId30"/>
    <p:sldLayoutId id="2147483652" r:id="rId31"/>
    <p:sldLayoutId id="2147483653" r:id="rId32"/>
    <p:sldLayoutId id="2147483654" r:id="rId33"/>
    <p:sldLayoutId id="2147483656" r:id="rId34"/>
    <p:sldLayoutId id="2147483657" r:id="rId35"/>
    <p:sldLayoutId id="2147483655" r:id="rId36"/>
  </p:sldLayoutIdLst>
  <p:hf hdr="0" ftr="0"/>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GB" sz="1000" b="1" i="0" kern="1200" dirty="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GB" sz="1000" b="0" i="0" kern="1200" dirty="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000" b="0" i="0" kern="1200" dirty="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ds.dk/media/np5ptbav/np_management_system_for_un_sustainable_development_goals_-_requirements_for_any_organization-1.pdf" TargetMode="Externa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iso.org/members.html" TargetMode="Externa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hyperlink" Target="http://isotc.iso.org/livelink/livelink/Open/19409988" TargetMode="Externa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a:extLst>
              <a:ext uri="{FF2B5EF4-FFF2-40B4-BE49-F238E27FC236}">
                <a16:creationId xmlns:a16="http://schemas.microsoft.com/office/drawing/2014/main" id="{CE8060EC-EE28-4570-AA7D-86092DEF2422}"/>
              </a:ext>
            </a:extLst>
          </p:cNvPr>
          <p:cNvPicPr>
            <a:picLocks noGrp="1" noChangeAspect="1"/>
          </p:cNvPicPr>
          <p:nvPr>
            <p:ph type="pic" sz="quarter" idx="16"/>
          </p:nvPr>
        </p:nvPicPr>
        <p:blipFill rotWithShape="1">
          <a:blip r:embed="rId3"/>
          <a:srcRect t="3212" b="23722"/>
          <a:stretch/>
        </p:blipFill>
        <p:spPr>
          <a:xfrm>
            <a:off x="-163680" y="0"/>
            <a:ext cx="12514706" cy="6858001"/>
          </a:xfrm>
        </p:spPr>
      </p:pic>
      <p:sp>
        <p:nvSpPr>
          <p:cNvPr id="33" name="Title 32">
            <a:extLst>
              <a:ext uri="{FF2B5EF4-FFF2-40B4-BE49-F238E27FC236}">
                <a16:creationId xmlns:a16="http://schemas.microsoft.com/office/drawing/2014/main" id="{5AE7B5F5-8BA6-C046-84DE-B9CDEDA6BF2C}"/>
              </a:ext>
            </a:extLst>
          </p:cNvPr>
          <p:cNvSpPr>
            <a:spLocks noGrp="1"/>
          </p:cNvSpPr>
          <p:nvPr>
            <p:ph type="title"/>
          </p:nvPr>
        </p:nvSpPr>
        <p:spPr>
          <a:xfrm>
            <a:off x="420400" y="891916"/>
            <a:ext cx="9434799" cy="2143483"/>
          </a:xfrm>
        </p:spPr>
        <p:txBody>
          <a:bodyPr rtlCol="0"/>
          <a:lstStyle/>
          <a:p>
            <a:pPr rtl="0"/>
            <a:r>
              <a:rPr lang="en-gb" sz="6000">
                <a:solidFill>
                  <a:schemeClr val="tx1"/>
                </a:solidFill>
              </a:rPr>
              <a:t>MOST IMPLEMENTED MANAGEMENT SYSTEM STANDARD 2030?</a:t>
            </a:r>
          </a:p>
        </p:txBody>
      </p:sp>
      <p:sp>
        <p:nvSpPr>
          <p:cNvPr id="35" name="Text Placeholder 34">
            <a:extLst>
              <a:ext uri="{FF2B5EF4-FFF2-40B4-BE49-F238E27FC236}">
                <a16:creationId xmlns:a16="http://schemas.microsoft.com/office/drawing/2014/main" id="{DBC31009-8B76-E44E-BE2C-D06C59267C5F}"/>
              </a:ext>
            </a:extLst>
          </p:cNvPr>
          <p:cNvSpPr>
            <a:spLocks noGrp="1"/>
          </p:cNvSpPr>
          <p:nvPr>
            <p:ph type="body" sz="quarter" idx="19"/>
          </p:nvPr>
        </p:nvSpPr>
        <p:spPr>
          <a:xfrm>
            <a:off x="491189" y="3035399"/>
            <a:ext cx="5576887" cy="570050"/>
          </a:xfrm>
        </p:spPr>
        <p:txBody>
          <a:bodyPr rtlCol="0">
            <a:normAutofit/>
          </a:bodyPr>
          <a:lstStyle/>
          <a:p>
            <a:pPr rtl="0"/>
            <a:r>
              <a:rPr lang="en-gb" sz="2400">
                <a:solidFill>
                  <a:schemeClr val="tx1"/>
                </a:solidFill>
              </a:rPr>
              <a:t>A Sustainable Future</a:t>
            </a:r>
            <a:endParaRPr lang="en-US" sz="2400">
              <a:solidFill>
                <a:schemeClr val="tx1"/>
              </a:solidFill>
            </a:endParaRPr>
          </a:p>
        </p:txBody>
      </p:sp>
      <p:pic>
        <p:nvPicPr>
          <p:cNvPr id="7" name="Billede 6">
            <a:extLst>
              <a:ext uri="{FF2B5EF4-FFF2-40B4-BE49-F238E27FC236}">
                <a16:creationId xmlns:a16="http://schemas.microsoft.com/office/drawing/2014/main" id="{15ED7EF1-FCF4-42C9-9795-89FC902CBEDB}"/>
              </a:ext>
            </a:extLst>
          </p:cNvPr>
          <p:cNvPicPr>
            <a:picLocks noChangeAspect="1"/>
          </p:cNvPicPr>
          <p:nvPr/>
        </p:nvPicPr>
        <p:blipFill>
          <a:blip r:embed="rId4"/>
          <a:stretch>
            <a:fillRect/>
          </a:stretch>
        </p:blipFill>
        <p:spPr>
          <a:xfrm>
            <a:off x="10853352" y="364819"/>
            <a:ext cx="928157" cy="475509"/>
          </a:xfrm>
          <a:prstGeom prst="rect">
            <a:avLst/>
          </a:prstGeom>
        </p:spPr>
      </p:pic>
    </p:spTree>
    <p:extLst>
      <p:ext uri="{BB962C8B-B14F-4D97-AF65-F5344CB8AC3E}">
        <p14:creationId xmlns:p14="http://schemas.microsoft.com/office/powerpoint/2010/main" val="64636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2D4005E-9185-99FB-7EDC-7463B177826C}"/>
              </a:ext>
            </a:extLst>
          </p:cNvPr>
          <p:cNvSpPr>
            <a:spLocks noGrp="1"/>
          </p:cNvSpPr>
          <p:nvPr>
            <p:ph type="title"/>
          </p:nvPr>
        </p:nvSpPr>
        <p:spPr>
          <a:xfrm>
            <a:off x="976746" y="3703975"/>
            <a:ext cx="4337858" cy="2398713"/>
          </a:xfrm>
        </p:spPr>
        <p:txBody>
          <a:bodyPr>
            <a:normAutofit/>
          </a:bodyPr>
          <a:lstStyle/>
          <a:p>
            <a:pPr algn="ctr"/>
            <a:r>
              <a:rPr lang="da-DK" sz="4000"/>
              <a:t>Background</a:t>
            </a:r>
          </a:p>
        </p:txBody>
      </p:sp>
      <p:pic>
        <p:nvPicPr>
          <p:cNvPr id="6" name="Billede 5">
            <a:extLst>
              <a:ext uri="{FF2B5EF4-FFF2-40B4-BE49-F238E27FC236}">
                <a16:creationId xmlns:a16="http://schemas.microsoft.com/office/drawing/2014/main" id="{DA287470-85A1-BDCD-ED0B-ADE026BC8386}"/>
              </a:ext>
            </a:extLst>
          </p:cNvPr>
          <p:cNvPicPr>
            <a:picLocks noChangeAspect="1"/>
          </p:cNvPicPr>
          <p:nvPr/>
        </p:nvPicPr>
        <p:blipFill rotWithShape="1">
          <a:blip r:embed="rId2"/>
          <a:srcRect r="2395"/>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5" name="Pladsholder til indhold 4">
            <a:extLst>
              <a:ext uri="{FF2B5EF4-FFF2-40B4-BE49-F238E27FC236}">
                <a16:creationId xmlns:a16="http://schemas.microsoft.com/office/drawing/2014/main" id="{FE636DCF-4ECF-28A0-28A0-B5930C83F939}"/>
              </a:ext>
            </a:extLst>
          </p:cNvPr>
          <p:cNvSpPr>
            <a:spLocks noGrp="1"/>
          </p:cNvSpPr>
          <p:nvPr>
            <p:ph idx="1"/>
          </p:nvPr>
        </p:nvSpPr>
        <p:spPr>
          <a:xfrm>
            <a:off x="6096000" y="3703975"/>
            <a:ext cx="5257800" cy="2398713"/>
          </a:xfrm>
        </p:spPr>
        <p:txBody>
          <a:bodyPr anchor="ctr">
            <a:normAutofit/>
          </a:bodyPr>
          <a:lstStyle/>
          <a:p>
            <a:r>
              <a:rPr lang="en-US" sz="2000"/>
              <a:t>No standard exists which addresses the SDGs as a whole and where the intention is to help organizations - large and small - to properly incorporate the SDGs into their business thinking, strategic objectives and embed them into the organization’s Key Performance Indicators and deliverables.</a:t>
            </a:r>
            <a:endParaRPr lang="da-DK" sz="2000"/>
          </a:p>
        </p:txBody>
      </p:sp>
      <p:sp>
        <p:nvSpPr>
          <p:cNvPr id="2" name="Pladsholder til dato 1">
            <a:extLst>
              <a:ext uri="{FF2B5EF4-FFF2-40B4-BE49-F238E27FC236}">
                <a16:creationId xmlns:a16="http://schemas.microsoft.com/office/drawing/2014/main" id="{628EE79D-798A-BAD3-4476-517B2643DC61}"/>
              </a:ext>
            </a:extLst>
          </p:cNvPr>
          <p:cNvSpPr>
            <a:spLocks noGrp="1"/>
          </p:cNvSpPr>
          <p:nvPr>
            <p:ph type="dt" sz="half" idx="10"/>
          </p:nvPr>
        </p:nvSpPr>
        <p:spPr/>
        <p:txBody>
          <a:bodyPr/>
          <a:lstStyle/>
          <a:p>
            <a:pPr rtl="0"/>
            <a:endParaRPr lang="en-US"/>
          </a:p>
        </p:txBody>
      </p:sp>
      <p:sp>
        <p:nvSpPr>
          <p:cNvPr id="3" name="Pladsholder til slidenummer 2">
            <a:extLst>
              <a:ext uri="{FF2B5EF4-FFF2-40B4-BE49-F238E27FC236}">
                <a16:creationId xmlns:a16="http://schemas.microsoft.com/office/drawing/2014/main" id="{7598CC1C-5606-D3FE-5FDA-083CBAC423A3}"/>
              </a:ext>
            </a:extLst>
          </p:cNvPr>
          <p:cNvSpPr>
            <a:spLocks noGrp="1"/>
          </p:cNvSpPr>
          <p:nvPr>
            <p:ph type="sldNum" sz="quarter" idx="12"/>
          </p:nvPr>
        </p:nvSpPr>
        <p:spPr/>
        <p:txBody>
          <a:bodyPr/>
          <a:lstStyle/>
          <a:p>
            <a:pPr rtl="0"/>
            <a:fld id="{93AEF069-1642-A24E-999F-2E052DC6C58F}" type="slidenum">
              <a:rPr lang="en-US" smtClean="0"/>
              <a:pPr rtl="0"/>
              <a:t>10</a:t>
            </a:fld>
            <a:endParaRPr lang="en-US"/>
          </a:p>
        </p:txBody>
      </p:sp>
    </p:spTree>
    <p:extLst>
      <p:ext uri="{BB962C8B-B14F-4D97-AF65-F5344CB8AC3E}">
        <p14:creationId xmlns:p14="http://schemas.microsoft.com/office/powerpoint/2010/main" val="181818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1D3325-7097-C512-0644-FF3F7996B177}"/>
              </a:ext>
            </a:extLst>
          </p:cNvPr>
          <p:cNvSpPr>
            <a:spLocks noGrp="1"/>
          </p:cNvSpPr>
          <p:nvPr>
            <p:ph type="title"/>
          </p:nvPr>
        </p:nvSpPr>
        <p:spPr>
          <a:xfrm>
            <a:off x="648929" y="629266"/>
            <a:ext cx="3505495" cy="1622321"/>
          </a:xfrm>
        </p:spPr>
        <p:txBody>
          <a:bodyPr>
            <a:normAutofit/>
          </a:bodyPr>
          <a:lstStyle/>
          <a:p>
            <a:r>
              <a:rPr lang="da-DK"/>
              <a:t>WHY ISO?</a:t>
            </a:r>
          </a:p>
        </p:txBody>
      </p:sp>
      <p:sp>
        <p:nvSpPr>
          <p:cNvPr id="3" name="Pladsholder til indhold 2">
            <a:extLst>
              <a:ext uri="{FF2B5EF4-FFF2-40B4-BE49-F238E27FC236}">
                <a16:creationId xmlns:a16="http://schemas.microsoft.com/office/drawing/2014/main" id="{ABD0F33D-05BD-93E3-37BE-957D24AFC68F}"/>
              </a:ext>
            </a:extLst>
          </p:cNvPr>
          <p:cNvSpPr>
            <a:spLocks noGrp="1"/>
          </p:cNvSpPr>
          <p:nvPr>
            <p:ph idx="1"/>
          </p:nvPr>
        </p:nvSpPr>
        <p:spPr>
          <a:xfrm>
            <a:off x="648931" y="2438400"/>
            <a:ext cx="3505494" cy="3785419"/>
          </a:xfrm>
        </p:spPr>
        <p:txBody>
          <a:bodyPr vert="horz" lIns="91440" tIns="45720" rIns="91440" bIns="45720" rtlCol="0" anchor="t">
            <a:normAutofit lnSpcReduction="10000"/>
          </a:bodyPr>
          <a:lstStyle/>
          <a:p>
            <a:pPr marL="457200" indent="-457200">
              <a:buAutoNum type="arabicParenR"/>
            </a:pPr>
            <a:r>
              <a:rPr lang="da-DK" sz="1900" dirty="0" err="1">
                <a:latin typeface="Century Gothic"/>
              </a:rPr>
              <a:t>Well</a:t>
            </a:r>
            <a:r>
              <a:rPr lang="da-DK" sz="1900" dirty="0">
                <a:latin typeface="Century Gothic"/>
              </a:rPr>
              <a:t> </a:t>
            </a:r>
            <a:r>
              <a:rPr lang="da-DK" sz="1900" dirty="0" err="1">
                <a:latin typeface="Century Gothic"/>
              </a:rPr>
              <a:t>known</a:t>
            </a:r>
            <a:r>
              <a:rPr lang="da-DK" sz="1900" dirty="0">
                <a:latin typeface="Century Gothic"/>
              </a:rPr>
              <a:t> for 9001, 14001 and 45001</a:t>
            </a:r>
          </a:p>
          <a:p>
            <a:pPr marL="457200" indent="-457200">
              <a:buAutoNum type="arabicParenR"/>
            </a:pPr>
            <a:r>
              <a:rPr lang="da-DK" sz="1900" dirty="0">
                <a:latin typeface="Century Gothic"/>
              </a:rPr>
              <a:t>High </a:t>
            </a:r>
            <a:r>
              <a:rPr lang="da-DK" sz="1900" dirty="0" err="1">
                <a:latin typeface="Century Gothic"/>
              </a:rPr>
              <a:t>number</a:t>
            </a:r>
            <a:r>
              <a:rPr lang="da-DK" sz="1900" dirty="0">
                <a:latin typeface="Century Gothic"/>
              </a:rPr>
              <a:t> of </a:t>
            </a:r>
            <a:r>
              <a:rPr lang="da-DK" sz="1900" dirty="0" err="1">
                <a:latin typeface="Century Gothic"/>
              </a:rPr>
              <a:t>certifiable</a:t>
            </a:r>
            <a:r>
              <a:rPr lang="da-DK" sz="1900" dirty="0">
                <a:latin typeface="Century Gothic"/>
              </a:rPr>
              <a:t> and </a:t>
            </a:r>
            <a:r>
              <a:rPr lang="da-DK" sz="1900" dirty="0" err="1">
                <a:latin typeface="Century Gothic"/>
              </a:rPr>
              <a:t>accreddited</a:t>
            </a:r>
            <a:r>
              <a:rPr lang="da-DK" sz="1900" dirty="0">
                <a:latin typeface="Century Gothic"/>
              </a:rPr>
              <a:t> standards</a:t>
            </a:r>
          </a:p>
          <a:p>
            <a:pPr marL="457200" indent="-457200">
              <a:buAutoNum type="arabicParenR"/>
            </a:pPr>
            <a:r>
              <a:rPr lang="da-DK" sz="1900" dirty="0">
                <a:latin typeface="Century Gothic"/>
              </a:rPr>
              <a:t>High </a:t>
            </a:r>
            <a:r>
              <a:rPr lang="da-DK" sz="1900" dirty="0" err="1">
                <a:latin typeface="Century Gothic"/>
              </a:rPr>
              <a:t>confidence</a:t>
            </a:r>
            <a:r>
              <a:rPr lang="da-DK" sz="1900" dirty="0">
                <a:latin typeface="Century Gothic"/>
              </a:rPr>
              <a:t> from </a:t>
            </a:r>
            <a:r>
              <a:rPr lang="da-DK" sz="1900" dirty="0" err="1">
                <a:latin typeface="Century Gothic"/>
              </a:rPr>
              <a:t>various</a:t>
            </a:r>
            <a:r>
              <a:rPr lang="da-DK" sz="1900" dirty="0">
                <a:latin typeface="Century Gothic"/>
              </a:rPr>
              <a:t> stakeholders</a:t>
            </a:r>
          </a:p>
          <a:p>
            <a:pPr marL="457200" indent="-457200">
              <a:buAutoNum type="arabicParenR"/>
            </a:pPr>
            <a:r>
              <a:rPr lang="da-DK" sz="1900" dirty="0">
                <a:latin typeface="Century Gothic"/>
              </a:rPr>
              <a:t>Standards </a:t>
            </a:r>
            <a:r>
              <a:rPr lang="da-DK" sz="1900" dirty="0" err="1">
                <a:latin typeface="Century Gothic"/>
              </a:rPr>
              <a:t>based</a:t>
            </a:r>
            <a:r>
              <a:rPr lang="da-DK" sz="1900" dirty="0">
                <a:latin typeface="Century Gothic"/>
              </a:rPr>
              <a:t> on </a:t>
            </a:r>
            <a:r>
              <a:rPr lang="da-DK" sz="1900" dirty="0" err="1">
                <a:latin typeface="Century Gothic"/>
              </a:rPr>
              <a:t>consensus</a:t>
            </a:r>
            <a:r>
              <a:rPr lang="da-DK" sz="1900" dirty="0">
                <a:latin typeface="Century Gothic"/>
              </a:rPr>
              <a:t> and </a:t>
            </a:r>
            <a:r>
              <a:rPr lang="da-DK" sz="1900" dirty="0" err="1">
                <a:latin typeface="Century Gothic"/>
              </a:rPr>
              <a:t>best</a:t>
            </a:r>
            <a:r>
              <a:rPr lang="da-DK" sz="1900" dirty="0">
                <a:latin typeface="Century Gothic"/>
              </a:rPr>
              <a:t> practices</a:t>
            </a:r>
          </a:p>
          <a:p>
            <a:pPr marL="457200" indent="-457200">
              <a:buAutoNum type="arabicParenR"/>
            </a:pPr>
            <a:r>
              <a:rPr lang="da-DK" sz="1900" dirty="0">
                <a:latin typeface="Century Gothic"/>
              </a:rPr>
              <a:t>Solid international reputation</a:t>
            </a:r>
          </a:p>
          <a:p>
            <a:pPr marL="457200" indent="-457200">
              <a:buAutoNum type="arabicParenR"/>
            </a:pPr>
            <a:r>
              <a:rPr lang="da-DK" sz="1900" dirty="0" err="1">
                <a:latin typeface="Century Gothic"/>
              </a:rPr>
              <a:t>Build</a:t>
            </a:r>
            <a:r>
              <a:rPr lang="da-DK" sz="1900" dirty="0">
                <a:latin typeface="Century Gothic"/>
              </a:rPr>
              <a:t> upon HLS</a:t>
            </a:r>
            <a:endParaRPr lang="da-DK" sz="1900" dirty="0"/>
          </a:p>
        </p:txBody>
      </p:sp>
      <p:sp>
        <p:nvSpPr>
          <p:cNvPr id="1038" name="Rectangle 103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 kildebilledet">
            <a:extLst>
              <a:ext uri="{FF2B5EF4-FFF2-40B4-BE49-F238E27FC236}">
                <a16:creationId xmlns:a16="http://schemas.microsoft.com/office/drawing/2014/main" id="{947F84DC-51A7-663F-E7C3-DFDDDACE42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936878"/>
            <a:ext cx="6019331" cy="49809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Pladsholder til dato 3">
            <a:extLst>
              <a:ext uri="{FF2B5EF4-FFF2-40B4-BE49-F238E27FC236}">
                <a16:creationId xmlns:a16="http://schemas.microsoft.com/office/drawing/2014/main" id="{9E138241-E105-3786-C4CC-934748F3596C}"/>
              </a:ext>
            </a:extLst>
          </p:cNvPr>
          <p:cNvSpPr>
            <a:spLocks noGrp="1"/>
          </p:cNvSpPr>
          <p:nvPr>
            <p:ph type="dt" sz="half" idx="10"/>
          </p:nvPr>
        </p:nvSpPr>
        <p:spPr>
          <a:xfrm>
            <a:off x="838200" y="6356350"/>
            <a:ext cx="2743200" cy="365125"/>
          </a:xfrm>
        </p:spPr>
        <p:txBody>
          <a:bodyPr>
            <a:normAutofit/>
          </a:bodyPr>
          <a:lstStyle/>
          <a:p>
            <a:pPr rtl="0"/>
            <a:endParaRPr lang="en-US"/>
          </a:p>
        </p:txBody>
      </p:sp>
      <p:sp>
        <p:nvSpPr>
          <p:cNvPr id="5" name="Pladsholder til slidenummer 4">
            <a:extLst>
              <a:ext uri="{FF2B5EF4-FFF2-40B4-BE49-F238E27FC236}">
                <a16:creationId xmlns:a16="http://schemas.microsoft.com/office/drawing/2014/main" id="{A25A0EAA-D2BE-5638-B6AF-4D387EBA2D76}"/>
              </a:ext>
            </a:extLst>
          </p:cNvPr>
          <p:cNvSpPr>
            <a:spLocks noGrp="1"/>
          </p:cNvSpPr>
          <p:nvPr>
            <p:ph type="sldNum" sz="quarter" idx="12"/>
          </p:nvPr>
        </p:nvSpPr>
        <p:spPr>
          <a:xfrm>
            <a:off x="8610600" y="6356350"/>
            <a:ext cx="2743200" cy="365125"/>
          </a:xfrm>
        </p:spPr>
        <p:txBody>
          <a:bodyPr>
            <a:normAutofit/>
          </a:bodyPr>
          <a:lstStyle/>
          <a:p>
            <a:pPr rtl="0">
              <a:spcAft>
                <a:spcPts val="600"/>
              </a:spcAft>
            </a:pPr>
            <a:fld id="{93AEF069-1642-A24E-999F-2E052DC6C58F}" type="slidenum">
              <a:rPr lang="en-US">
                <a:solidFill>
                  <a:srgbClr val="303030"/>
                </a:solidFill>
              </a:rPr>
              <a:pPr rtl="0">
                <a:spcAft>
                  <a:spcPts val="600"/>
                </a:spcAft>
              </a:pPr>
              <a:t>11</a:t>
            </a:fld>
            <a:endParaRPr lang="en-US">
              <a:solidFill>
                <a:srgbClr val="303030"/>
              </a:solidFill>
            </a:endParaRPr>
          </a:p>
        </p:txBody>
      </p:sp>
    </p:spTree>
    <p:extLst>
      <p:ext uri="{BB962C8B-B14F-4D97-AF65-F5344CB8AC3E}">
        <p14:creationId xmlns:p14="http://schemas.microsoft.com/office/powerpoint/2010/main" val="1298231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49783B-96D3-1F8E-FACE-6B41DFF6776A}"/>
              </a:ext>
            </a:extLst>
          </p:cNvPr>
          <p:cNvSpPr>
            <a:spLocks noGrp="1"/>
          </p:cNvSpPr>
          <p:nvPr>
            <p:ph type="title"/>
          </p:nvPr>
        </p:nvSpPr>
        <p:spPr>
          <a:xfrm>
            <a:off x="686834" y="1153572"/>
            <a:ext cx="3200400" cy="4461163"/>
          </a:xfrm>
        </p:spPr>
        <p:txBody>
          <a:bodyPr>
            <a:normAutofit/>
          </a:bodyPr>
          <a:lstStyle/>
          <a:p>
            <a:r>
              <a:rPr lang="da-DK" err="1"/>
              <a:t>Proposed</a:t>
            </a:r>
            <a:r>
              <a:rPr lang="da-DK"/>
              <a:t> </a:t>
            </a:r>
            <a:r>
              <a:rPr lang="da-DK" err="1"/>
              <a:t>Scope</a:t>
            </a:r>
            <a:endParaRPr lang="da-DK"/>
          </a:p>
        </p:txBody>
      </p:sp>
      <p:sp>
        <p:nvSpPr>
          <p:cNvPr id="3" name="Pladsholder til indhold 2">
            <a:extLst>
              <a:ext uri="{FF2B5EF4-FFF2-40B4-BE49-F238E27FC236}">
                <a16:creationId xmlns:a16="http://schemas.microsoft.com/office/drawing/2014/main" id="{93D0058E-5D6F-D29B-2801-F577008D44B9}"/>
              </a:ext>
            </a:extLst>
          </p:cNvPr>
          <p:cNvSpPr>
            <a:spLocks noGrp="1"/>
          </p:cNvSpPr>
          <p:nvPr>
            <p:ph idx="1"/>
          </p:nvPr>
        </p:nvSpPr>
        <p:spPr>
          <a:xfrm>
            <a:off x="4447308" y="591344"/>
            <a:ext cx="6906491" cy="5585619"/>
          </a:xfrm>
        </p:spPr>
        <p:txBody>
          <a:bodyPr anchor="ctr">
            <a:normAutofit/>
          </a:bodyPr>
          <a:lstStyle/>
          <a:p>
            <a:pPr marL="0" indent="0">
              <a:buNone/>
            </a:pPr>
            <a:r>
              <a:rPr lang="en-US" sz="2000"/>
              <a:t>This International Standard specifies requirements for a Sustainable Development Goals Management System when an organization: </a:t>
            </a:r>
          </a:p>
          <a:p>
            <a:pPr marL="0" indent="0">
              <a:buNone/>
            </a:pPr>
            <a:r>
              <a:rPr lang="en-US" sz="2000"/>
              <a:t>1) Needs to demonstrate and enhance its work and performance towards the UN SDGs. </a:t>
            </a:r>
          </a:p>
          <a:p>
            <a:pPr marL="0" indent="0">
              <a:buNone/>
            </a:pPr>
            <a:r>
              <a:rPr lang="en-US" sz="2000"/>
              <a:t>2) Seeks to manage its responsibilities in a systematic manner that contributes to pillars of sustainability.</a:t>
            </a:r>
            <a:endParaRPr lang="da-DK" sz="2000"/>
          </a:p>
        </p:txBody>
      </p:sp>
      <p:sp>
        <p:nvSpPr>
          <p:cNvPr id="4" name="Pladsholder til dato 3">
            <a:extLst>
              <a:ext uri="{FF2B5EF4-FFF2-40B4-BE49-F238E27FC236}">
                <a16:creationId xmlns:a16="http://schemas.microsoft.com/office/drawing/2014/main" id="{ED16E059-F328-BB88-BB67-2B62084E3FBB}"/>
              </a:ext>
            </a:extLst>
          </p:cNvPr>
          <p:cNvSpPr>
            <a:spLocks noGrp="1"/>
          </p:cNvSpPr>
          <p:nvPr>
            <p:ph type="dt" sz="half" idx="10"/>
          </p:nvPr>
        </p:nvSpPr>
        <p:spPr/>
        <p:txBody>
          <a:bodyPr/>
          <a:lstStyle/>
          <a:p>
            <a:pPr rtl="0"/>
            <a:endParaRPr lang="en-US"/>
          </a:p>
        </p:txBody>
      </p:sp>
      <p:sp>
        <p:nvSpPr>
          <p:cNvPr id="5" name="Pladsholder til slidenummer 4">
            <a:extLst>
              <a:ext uri="{FF2B5EF4-FFF2-40B4-BE49-F238E27FC236}">
                <a16:creationId xmlns:a16="http://schemas.microsoft.com/office/drawing/2014/main" id="{A127EF0C-72BE-ADD3-19C2-815CB0323D5E}"/>
              </a:ext>
            </a:extLst>
          </p:cNvPr>
          <p:cNvSpPr>
            <a:spLocks noGrp="1"/>
          </p:cNvSpPr>
          <p:nvPr>
            <p:ph type="sldNum" sz="quarter" idx="12"/>
          </p:nvPr>
        </p:nvSpPr>
        <p:spPr/>
        <p:txBody>
          <a:bodyPr/>
          <a:lstStyle/>
          <a:p>
            <a:pPr rtl="0"/>
            <a:fld id="{93AEF069-1642-A24E-999F-2E052DC6C58F}" type="slidenum">
              <a:rPr lang="en-US" smtClean="0"/>
              <a:pPr rtl="0"/>
              <a:t>12</a:t>
            </a:fld>
            <a:endParaRPr lang="en-US"/>
          </a:p>
        </p:txBody>
      </p:sp>
    </p:spTree>
    <p:extLst>
      <p:ext uri="{BB962C8B-B14F-4D97-AF65-F5344CB8AC3E}">
        <p14:creationId xmlns:p14="http://schemas.microsoft.com/office/powerpoint/2010/main" val="307949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2E143A-C382-3FD8-9876-54974F558E1D}"/>
              </a:ext>
            </a:extLst>
          </p:cNvPr>
          <p:cNvSpPr>
            <a:spLocks noGrp="1"/>
          </p:cNvSpPr>
          <p:nvPr>
            <p:ph type="title"/>
          </p:nvPr>
        </p:nvSpPr>
        <p:spPr/>
        <p:txBody>
          <a:bodyPr/>
          <a:lstStyle/>
          <a:p>
            <a:r>
              <a:rPr lang="da-DK"/>
              <a:t>Difference</a:t>
            </a:r>
          </a:p>
        </p:txBody>
      </p:sp>
      <p:graphicFrame>
        <p:nvGraphicFramePr>
          <p:cNvPr id="26" name="Pladsholder til indhold 2">
            <a:extLst>
              <a:ext uri="{FF2B5EF4-FFF2-40B4-BE49-F238E27FC236}">
                <a16:creationId xmlns:a16="http://schemas.microsoft.com/office/drawing/2014/main" id="{876016F6-A36C-8E81-120B-C3878A94CCB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dsholder til dato 3">
            <a:extLst>
              <a:ext uri="{FF2B5EF4-FFF2-40B4-BE49-F238E27FC236}">
                <a16:creationId xmlns:a16="http://schemas.microsoft.com/office/drawing/2014/main" id="{70E1BFF1-C84F-C81A-B7D4-0966A9A033EC}"/>
              </a:ext>
            </a:extLst>
          </p:cNvPr>
          <p:cNvSpPr>
            <a:spLocks noGrp="1"/>
          </p:cNvSpPr>
          <p:nvPr>
            <p:ph type="dt" sz="half" idx="10"/>
          </p:nvPr>
        </p:nvSpPr>
        <p:spPr/>
        <p:txBody>
          <a:bodyPr/>
          <a:lstStyle/>
          <a:p>
            <a:endParaRPr lang="en-US"/>
          </a:p>
        </p:txBody>
      </p:sp>
      <p:sp>
        <p:nvSpPr>
          <p:cNvPr id="5" name="Pladsholder til slidenummer 4">
            <a:extLst>
              <a:ext uri="{FF2B5EF4-FFF2-40B4-BE49-F238E27FC236}">
                <a16:creationId xmlns:a16="http://schemas.microsoft.com/office/drawing/2014/main" id="{EE60BDB3-7936-936A-B313-2982CB718A1C}"/>
              </a:ext>
            </a:extLst>
          </p:cNvPr>
          <p:cNvSpPr>
            <a:spLocks noGrp="1"/>
          </p:cNvSpPr>
          <p:nvPr>
            <p:ph type="sldNum" sz="quarter" idx="12"/>
          </p:nvPr>
        </p:nvSpPr>
        <p:spPr/>
        <p:txBody>
          <a:bodyPr/>
          <a:lstStyle/>
          <a:p>
            <a:fld id="{93AEF069-1642-A24E-999F-2E052DC6C58F}" type="slidenum">
              <a:rPr lang="en-US" smtClean="0"/>
              <a:pPr/>
              <a:t>13</a:t>
            </a:fld>
            <a:endParaRPr lang="en-US"/>
          </a:p>
        </p:txBody>
      </p:sp>
    </p:spTree>
    <p:extLst>
      <p:ext uri="{BB962C8B-B14F-4D97-AF65-F5344CB8AC3E}">
        <p14:creationId xmlns:p14="http://schemas.microsoft.com/office/powerpoint/2010/main" val="2970103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AA6799-16D3-8940-A0E9-01A014291E90}"/>
              </a:ext>
            </a:extLst>
          </p:cNvPr>
          <p:cNvSpPr>
            <a:spLocks noGrp="1"/>
          </p:cNvSpPr>
          <p:nvPr>
            <p:ph type="title"/>
          </p:nvPr>
        </p:nvSpPr>
        <p:spPr/>
        <p:txBody>
          <a:bodyPr/>
          <a:lstStyle/>
          <a:p>
            <a:r>
              <a:rPr lang="da-DK"/>
              <a:t>Change in the agenda</a:t>
            </a:r>
          </a:p>
        </p:txBody>
      </p:sp>
      <p:graphicFrame>
        <p:nvGraphicFramePr>
          <p:cNvPr id="7" name="Pladsholder til indhold 2">
            <a:extLst>
              <a:ext uri="{FF2B5EF4-FFF2-40B4-BE49-F238E27FC236}">
                <a16:creationId xmlns:a16="http://schemas.microsoft.com/office/drawing/2014/main" id="{852C1E00-F79B-F679-9424-6663FF038113}"/>
              </a:ext>
            </a:extLst>
          </p:cNvPr>
          <p:cNvGraphicFramePr>
            <a:graphicFrameLocks noGrp="1"/>
          </p:cNvGraphicFramePr>
          <p:nvPr>
            <p:ph idx="1"/>
            <p:extLst>
              <p:ext uri="{D42A27DB-BD31-4B8C-83A1-F6EECF244321}">
                <p14:modId xmlns:p14="http://schemas.microsoft.com/office/powerpoint/2010/main" val="25857772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Pladsholder til dato 3">
            <a:extLst>
              <a:ext uri="{FF2B5EF4-FFF2-40B4-BE49-F238E27FC236}">
                <a16:creationId xmlns:a16="http://schemas.microsoft.com/office/drawing/2014/main" id="{664090E2-E03E-69C1-90DA-20B8B34C5F00}"/>
              </a:ext>
            </a:extLst>
          </p:cNvPr>
          <p:cNvSpPr>
            <a:spLocks noGrp="1"/>
          </p:cNvSpPr>
          <p:nvPr>
            <p:ph type="dt" sz="half" idx="10"/>
          </p:nvPr>
        </p:nvSpPr>
        <p:spPr/>
        <p:txBody>
          <a:bodyPr/>
          <a:lstStyle/>
          <a:p>
            <a:endParaRPr lang="en-US"/>
          </a:p>
        </p:txBody>
      </p:sp>
      <p:sp>
        <p:nvSpPr>
          <p:cNvPr id="5" name="Pladsholder til slidenummer 4">
            <a:extLst>
              <a:ext uri="{FF2B5EF4-FFF2-40B4-BE49-F238E27FC236}">
                <a16:creationId xmlns:a16="http://schemas.microsoft.com/office/drawing/2014/main" id="{DB168E6A-F7ED-D5B7-DF5D-33E20C4274F1}"/>
              </a:ext>
            </a:extLst>
          </p:cNvPr>
          <p:cNvSpPr>
            <a:spLocks noGrp="1"/>
          </p:cNvSpPr>
          <p:nvPr>
            <p:ph type="sldNum" sz="quarter" idx="12"/>
          </p:nvPr>
        </p:nvSpPr>
        <p:spPr/>
        <p:txBody>
          <a:bodyPr/>
          <a:lstStyle/>
          <a:p>
            <a:fld id="{93AEF069-1642-A24E-999F-2E052DC6C58F}" type="slidenum">
              <a:rPr lang="en-US"/>
              <a:pPr/>
              <a:t>14</a:t>
            </a:fld>
            <a:endParaRPr lang="en-US"/>
          </a:p>
        </p:txBody>
      </p:sp>
    </p:spTree>
    <p:extLst>
      <p:ext uri="{BB962C8B-B14F-4D97-AF65-F5344CB8AC3E}">
        <p14:creationId xmlns:p14="http://schemas.microsoft.com/office/powerpoint/2010/main" val="363743370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EB7FCD63-0983-7C3C-25CD-DB2A71FB8779}"/>
              </a:ext>
            </a:extLst>
          </p:cNvPr>
          <p:cNvSpPr>
            <a:spLocks noGrp="1"/>
          </p:cNvSpPr>
          <p:nvPr>
            <p:ph type="pic" sz="quarter" idx="16"/>
          </p:nvPr>
        </p:nvSpPr>
        <p:spPr/>
      </p:sp>
      <p:sp>
        <p:nvSpPr>
          <p:cNvPr id="10" name="Pladsholder til tekst 9">
            <a:extLst>
              <a:ext uri="{FF2B5EF4-FFF2-40B4-BE49-F238E27FC236}">
                <a16:creationId xmlns:a16="http://schemas.microsoft.com/office/drawing/2014/main" id="{25E4485F-DE35-B01A-A124-81A30313BB44}"/>
              </a:ext>
            </a:extLst>
          </p:cNvPr>
          <p:cNvSpPr>
            <a:spLocks noGrp="1"/>
          </p:cNvSpPr>
          <p:nvPr>
            <p:ph type="body" sz="quarter" idx="17"/>
          </p:nvPr>
        </p:nvSpPr>
        <p:spPr/>
        <p:txBody>
          <a:bodyPr/>
          <a:lstStyle/>
          <a:p>
            <a:endParaRPr lang="da-DK"/>
          </a:p>
        </p:txBody>
      </p:sp>
      <p:sp>
        <p:nvSpPr>
          <p:cNvPr id="6" name="Titel 5">
            <a:extLst>
              <a:ext uri="{FF2B5EF4-FFF2-40B4-BE49-F238E27FC236}">
                <a16:creationId xmlns:a16="http://schemas.microsoft.com/office/drawing/2014/main" id="{EF868D17-F33C-CE20-418D-F6DAB46A96C9}"/>
              </a:ext>
            </a:extLst>
          </p:cNvPr>
          <p:cNvSpPr>
            <a:spLocks noGrp="1"/>
          </p:cNvSpPr>
          <p:nvPr>
            <p:ph type="title"/>
          </p:nvPr>
        </p:nvSpPr>
        <p:spPr/>
        <p:txBody>
          <a:bodyPr/>
          <a:lstStyle/>
          <a:p>
            <a:r>
              <a:rPr lang="da-DK" sz="8000"/>
              <a:t>FACTS &amp; FIGURES</a:t>
            </a:r>
            <a:endParaRPr lang="da-DK"/>
          </a:p>
        </p:txBody>
      </p:sp>
      <p:sp>
        <p:nvSpPr>
          <p:cNvPr id="7" name="Pladsholder til tekst 6">
            <a:extLst>
              <a:ext uri="{FF2B5EF4-FFF2-40B4-BE49-F238E27FC236}">
                <a16:creationId xmlns:a16="http://schemas.microsoft.com/office/drawing/2014/main" id="{905536D3-70CE-03B0-B204-145C02EEC9B9}"/>
              </a:ext>
            </a:extLst>
          </p:cNvPr>
          <p:cNvSpPr>
            <a:spLocks noGrp="1"/>
          </p:cNvSpPr>
          <p:nvPr>
            <p:ph type="body" sz="quarter" idx="14"/>
          </p:nvPr>
        </p:nvSpPr>
        <p:spPr/>
        <p:txBody>
          <a:bodyPr/>
          <a:lstStyle/>
          <a:p>
            <a:endParaRPr lang="da-DK"/>
          </a:p>
        </p:txBody>
      </p:sp>
      <p:sp>
        <p:nvSpPr>
          <p:cNvPr id="8" name="Pladsholder til tekst 7">
            <a:extLst>
              <a:ext uri="{FF2B5EF4-FFF2-40B4-BE49-F238E27FC236}">
                <a16:creationId xmlns:a16="http://schemas.microsoft.com/office/drawing/2014/main" id="{1E23037B-4386-26AB-B287-1C9CB8322C74}"/>
              </a:ext>
            </a:extLst>
          </p:cNvPr>
          <p:cNvSpPr>
            <a:spLocks noGrp="1"/>
          </p:cNvSpPr>
          <p:nvPr>
            <p:ph type="body" sz="quarter" idx="15"/>
          </p:nvPr>
        </p:nvSpPr>
        <p:spPr/>
        <p:txBody>
          <a:bodyPr/>
          <a:lstStyle/>
          <a:p>
            <a:endParaRPr lang="da-DK"/>
          </a:p>
        </p:txBody>
      </p:sp>
      <p:sp>
        <p:nvSpPr>
          <p:cNvPr id="11" name="Pladsholder til tekst 10">
            <a:extLst>
              <a:ext uri="{FF2B5EF4-FFF2-40B4-BE49-F238E27FC236}">
                <a16:creationId xmlns:a16="http://schemas.microsoft.com/office/drawing/2014/main" id="{8A8563D3-D8A3-A0EA-733A-B6F72691D66B}"/>
              </a:ext>
            </a:extLst>
          </p:cNvPr>
          <p:cNvSpPr>
            <a:spLocks noGrp="1"/>
          </p:cNvSpPr>
          <p:nvPr>
            <p:ph type="body" sz="quarter" idx="18"/>
          </p:nvPr>
        </p:nvSpPr>
        <p:spPr/>
        <p:txBody>
          <a:bodyPr/>
          <a:lstStyle/>
          <a:p>
            <a:endParaRPr lang="da-DK"/>
          </a:p>
        </p:txBody>
      </p:sp>
      <p:sp>
        <p:nvSpPr>
          <p:cNvPr id="12" name="Pladsholder til tekst 11">
            <a:extLst>
              <a:ext uri="{FF2B5EF4-FFF2-40B4-BE49-F238E27FC236}">
                <a16:creationId xmlns:a16="http://schemas.microsoft.com/office/drawing/2014/main" id="{58CD5C86-21F0-B2B9-CF78-08AB48239594}"/>
              </a:ext>
            </a:extLst>
          </p:cNvPr>
          <p:cNvSpPr>
            <a:spLocks noGrp="1"/>
          </p:cNvSpPr>
          <p:nvPr>
            <p:ph type="body" sz="quarter" idx="19"/>
          </p:nvPr>
        </p:nvSpPr>
        <p:spPr/>
        <p:txBody>
          <a:bodyPr/>
          <a:lstStyle/>
          <a:p>
            <a:endParaRPr lang="da-DK"/>
          </a:p>
        </p:txBody>
      </p:sp>
      <p:sp>
        <p:nvSpPr>
          <p:cNvPr id="13" name="Pladsholder til tekst 12">
            <a:extLst>
              <a:ext uri="{FF2B5EF4-FFF2-40B4-BE49-F238E27FC236}">
                <a16:creationId xmlns:a16="http://schemas.microsoft.com/office/drawing/2014/main" id="{65911C2A-4D6F-008C-3196-A6A10C29D158}"/>
              </a:ext>
            </a:extLst>
          </p:cNvPr>
          <p:cNvSpPr>
            <a:spLocks noGrp="1"/>
          </p:cNvSpPr>
          <p:nvPr>
            <p:ph type="body" sz="quarter" idx="20"/>
          </p:nvPr>
        </p:nvSpPr>
        <p:spPr/>
        <p:txBody>
          <a:bodyPr/>
          <a:lstStyle/>
          <a:p>
            <a:endParaRPr lang="da-DK"/>
          </a:p>
        </p:txBody>
      </p:sp>
      <p:sp>
        <p:nvSpPr>
          <p:cNvPr id="5" name="Pladsholder til slidenummer 4">
            <a:extLst>
              <a:ext uri="{FF2B5EF4-FFF2-40B4-BE49-F238E27FC236}">
                <a16:creationId xmlns:a16="http://schemas.microsoft.com/office/drawing/2014/main" id="{8720750B-3ED7-5245-A0AF-FF4D7D554833}"/>
              </a:ext>
            </a:extLst>
          </p:cNvPr>
          <p:cNvSpPr>
            <a:spLocks noGrp="1"/>
          </p:cNvSpPr>
          <p:nvPr>
            <p:ph type="sldNum" sz="quarter" idx="4294967295"/>
          </p:nvPr>
        </p:nvSpPr>
        <p:spPr>
          <a:xfrm>
            <a:off x="9448800" y="6356350"/>
            <a:ext cx="2743200" cy="365125"/>
          </a:xfrm>
        </p:spPr>
        <p:txBody>
          <a:bodyPr/>
          <a:lstStyle/>
          <a:p>
            <a:pPr rtl="0"/>
            <a:fld id="{93AEF069-1642-A24E-999F-2E052DC6C58F}" type="slidenum">
              <a:rPr lang="en-US" smtClean="0"/>
              <a:pPr rtl="0"/>
              <a:t>15</a:t>
            </a:fld>
            <a:endParaRPr lang="en-US"/>
          </a:p>
        </p:txBody>
      </p:sp>
    </p:spTree>
    <p:extLst>
      <p:ext uri="{BB962C8B-B14F-4D97-AF65-F5344CB8AC3E}">
        <p14:creationId xmlns:p14="http://schemas.microsoft.com/office/powerpoint/2010/main" val="3682312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80D22636-510D-78E2-3FBF-8A11BA3D7309}"/>
              </a:ext>
            </a:extLst>
          </p:cNvPr>
          <p:cNvSpPr>
            <a:spLocks noGrp="1"/>
          </p:cNvSpPr>
          <p:nvPr>
            <p:ph type="title"/>
          </p:nvPr>
        </p:nvSpPr>
        <p:spPr/>
        <p:txBody>
          <a:bodyPr/>
          <a:lstStyle/>
          <a:p>
            <a:r>
              <a:rPr lang="da-DK" dirty="0"/>
              <a:t>SURVEYS</a:t>
            </a:r>
          </a:p>
        </p:txBody>
      </p:sp>
      <p:sp>
        <p:nvSpPr>
          <p:cNvPr id="11" name="Pladsholder til indhold 10">
            <a:extLst>
              <a:ext uri="{FF2B5EF4-FFF2-40B4-BE49-F238E27FC236}">
                <a16:creationId xmlns:a16="http://schemas.microsoft.com/office/drawing/2014/main" id="{E1F0CA74-A709-857A-2992-88E2A757A4A4}"/>
              </a:ext>
            </a:extLst>
          </p:cNvPr>
          <p:cNvSpPr>
            <a:spLocks noGrp="1"/>
          </p:cNvSpPr>
          <p:nvPr>
            <p:ph idx="1"/>
          </p:nvPr>
        </p:nvSpPr>
        <p:spPr/>
        <p:txBody>
          <a:bodyPr/>
          <a:lstStyle/>
          <a:p>
            <a:endParaRPr lang="da-DK"/>
          </a:p>
        </p:txBody>
      </p:sp>
      <p:sp>
        <p:nvSpPr>
          <p:cNvPr id="12" name="Ellipse 11">
            <a:extLst>
              <a:ext uri="{FF2B5EF4-FFF2-40B4-BE49-F238E27FC236}">
                <a16:creationId xmlns:a16="http://schemas.microsoft.com/office/drawing/2014/main" id="{C78FCE07-D848-C189-3F4B-1730D7290E3C}"/>
              </a:ext>
            </a:extLst>
          </p:cNvPr>
          <p:cNvSpPr/>
          <p:nvPr/>
        </p:nvSpPr>
        <p:spPr>
          <a:xfrm>
            <a:off x="4986289" y="2967045"/>
            <a:ext cx="2219417" cy="2068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10.000 </a:t>
            </a:r>
            <a:r>
              <a:rPr lang="da-DK" dirty="0" err="1"/>
              <a:t>Surveys</a:t>
            </a:r>
            <a:endParaRPr lang="da-DK" dirty="0"/>
          </a:p>
          <a:p>
            <a:pPr algn="ctr"/>
            <a:endParaRPr lang="da-DK" dirty="0"/>
          </a:p>
        </p:txBody>
      </p:sp>
    </p:spTree>
    <p:extLst>
      <p:ext uri="{BB962C8B-B14F-4D97-AF65-F5344CB8AC3E}">
        <p14:creationId xmlns:p14="http://schemas.microsoft.com/office/powerpoint/2010/main" val="1199919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12ED1-D481-6312-3521-1261E7AAB75E}"/>
              </a:ext>
            </a:extLst>
          </p:cNvPr>
          <p:cNvSpPr>
            <a:spLocks noGrp="1"/>
          </p:cNvSpPr>
          <p:nvPr>
            <p:ph type="title"/>
          </p:nvPr>
        </p:nvSpPr>
        <p:spPr/>
        <p:txBody>
          <a:bodyPr/>
          <a:lstStyle/>
          <a:p>
            <a:r>
              <a:rPr lang="da-DK" dirty="0"/>
              <a:t>GEOGRAPHY</a:t>
            </a:r>
          </a:p>
        </p:txBody>
      </p:sp>
      <p:graphicFrame>
        <p:nvGraphicFramePr>
          <p:cNvPr id="7" name="Diagram 3">
            <a:extLst>
              <a:ext uri="{FF2B5EF4-FFF2-40B4-BE49-F238E27FC236}">
                <a16:creationId xmlns:a16="http://schemas.microsoft.com/office/drawing/2014/main" id="{964A93D3-475E-4C0D-AD16-9F7D01931EBD}"/>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Pladsholder til dato 2">
            <a:extLst>
              <a:ext uri="{FF2B5EF4-FFF2-40B4-BE49-F238E27FC236}">
                <a16:creationId xmlns:a16="http://schemas.microsoft.com/office/drawing/2014/main" id="{BEFD361F-56A3-159C-695F-0DFB0EACBD5B}"/>
              </a:ext>
            </a:extLst>
          </p:cNvPr>
          <p:cNvSpPr>
            <a:spLocks noGrp="1"/>
          </p:cNvSpPr>
          <p:nvPr>
            <p:ph type="dt" sz="half" idx="10"/>
          </p:nvPr>
        </p:nvSpPr>
        <p:spPr/>
        <p:txBody>
          <a:bodyPr/>
          <a:lstStyle/>
          <a:p>
            <a:endParaRPr lang="en-US"/>
          </a:p>
        </p:txBody>
      </p:sp>
      <p:sp>
        <p:nvSpPr>
          <p:cNvPr id="4" name="Pladsholder til slidenummer 3">
            <a:extLst>
              <a:ext uri="{FF2B5EF4-FFF2-40B4-BE49-F238E27FC236}">
                <a16:creationId xmlns:a16="http://schemas.microsoft.com/office/drawing/2014/main" id="{AD325E19-D71D-D192-5202-53755C62F90E}"/>
              </a:ext>
            </a:extLst>
          </p:cNvPr>
          <p:cNvSpPr>
            <a:spLocks noGrp="1"/>
          </p:cNvSpPr>
          <p:nvPr>
            <p:ph type="sldNum" sz="quarter" idx="12"/>
          </p:nvPr>
        </p:nvSpPr>
        <p:spPr/>
        <p:txBody>
          <a:bodyPr/>
          <a:lstStyle/>
          <a:p>
            <a:fld id="{93AEF069-1642-A24E-999F-2E052DC6C58F}" type="slidenum">
              <a:rPr lang="en-US" smtClean="0"/>
              <a:pPr/>
              <a:t>17</a:t>
            </a:fld>
            <a:endParaRPr lang="en-US"/>
          </a:p>
        </p:txBody>
      </p:sp>
    </p:spTree>
    <p:extLst>
      <p:ext uri="{BB962C8B-B14F-4D97-AF65-F5344CB8AC3E}">
        <p14:creationId xmlns:p14="http://schemas.microsoft.com/office/powerpoint/2010/main" val="551308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5126595C-0A36-873A-A670-9B6B9A6C1F2F}"/>
              </a:ext>
            </a:extLst>
          </p:cNvPr>
          <p:cNvSpPr>
            <a:spLocks noGrp="1"/>
          </p:cNvSpPr>
          <p:nvPr>
            <p:ph type="title"/>
          </p:nvPr>
        </p:nvSpPr>
        <p:spPr/>
        <p:txBody>
          <a:bodyPr/>
          <a:lstStyle/>
          <a:p>
            <a:r>
              <a:rPr lang="da-DK" dirty="0"/>
              <a:t>RELEVANCE</a:t>
            </a:r>
          </a:p>
        </p:txBody>
      </p:sp>
      <p:graphicFrame>
        <p:nvGraphicFramePr>
          <p:cNvPr id="7" name="Diagram 3">
            <a:extLst>
              <a:ext uri="{FF2B5EF4-FFF2-40B4-BE49-F238E27FC236}">
                <a16:creationId xmlns:a16="http://schemas.microsoft.com/office/drawing/2014/main" id="{1144507B-A415-4EC9-840F-3C4F970D9948}"/>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Pladsholder til dato 2">
            <a:extLst>
              <a:ext uri="{FF2B5EF4-FFF2-40B4-BE49-F238E27FC236}">
                <a16:creationId xmlns:a16="http://schemas.microsoft.com/office/drawing/2014/main" id="{0288246C-DB00-E19E-7A84-29907AC6D432}"/>
              </a:ext>
            </a:extLst>
          </p:cNvPr>
          <p:cNvSpPr>
            <a:spLocks noGrp="1"/>
          </p:cNvSpPr>
          <p:nvPr>
            <p:ph type="dt" sz="half" idx="10"/>
          </p:nvPr>
        </p:nvSpPr>
        <p:spPr/>
        <p:txBody>
          <a:bodyPr/>
          <a:lstStyle/>
          <a:p>
            <a:endParaRPr lang="en-US"/>
          </a:p>
        </p:txBody>
      </p:sp>
      <p:sp>
        <p:nvSpPr>
          <p:cNvPr id="4" name="Pladsholder til slidenummer 3">
            <a:extLst>
              <a:ext uri="{FF2B5EF4-FFF2-40B4-BE49-F238E27FC236}">
                <a16:creationId xmlns:a16="http://schemas.microsoft.com/office/drawing/2014/main" id="{8553F399-C702-E137-FCEE-B3243CB6E58F}"/>
              </a:ext>
            </a:extLst>
          </p:cNvPr>
          <p:cNvSpPr>
            <a:spLocks noGrp="1"/>
          </p:cNvSpPr>
          <p:nvPr>
            <p:ph type="sldNum" sz="quarter" idx="12"/>
          </p:nvPr>
        </p:nvSpPr>
        <p:spPr/>
        <p:txBody>
          <a:bodyPr/>
          <a:lstStyle/>
          <a:p>
            <a:fld id="{93AEF069-1642-A24E-999F-2E052DC6C58F}" type="slidenum">
              <a:rPr lang="en-US" smtClean="0"/>
              <a:pPr/>
              <a:t>18</a:t>
            </a:fld>
            <a:endParaRPr lang="en-US"/>
          </a:p>
        </p:txBody>
      </p:sp>
    </p:spTree>
    <p:extLst>
      <p:ext uri="{BB962C8B-B14F-4D97-AF65-F5344CB8AC3E}">
        <p14:creationId xmlns:p14="http://schemas.microsoft.com/office/powerpoint/2010/main" val="1286472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63C20-22F0-AB6E-E2D0-2876E494E46C}"/>
              </a:ext>
            </a:extLst>
          </p:cNvPr>
          <p:cNvSpPr>
            <a:spLocks noGrp="1"/>
          </p:cNvSpPr>
          <p:nvPr>
            <p:ph type="title"/>
          </p:nvPr>
        </p:nvSpPr>
        <p:spPr/>
        <p:txBody>
          <a:bodyPr/>
          <a:lstStyle/>
          <a:p>
            <a:r>
              <a:rPr lang="da-DK" dirty="0"/>
              <a:t>INCREASING DEMANDS</a:t>
            </a:r>
          </a:p>
        </p:txBody>
      </p:sp>
      <p:graphicFrame>
        <p:nvGraphicFramePr>
          <p:cNvPr id="7" name="Diagram 3">
            <a:extLst>
              <a:ext uri="{FF2B5EF4-FFF2-40B4-BE49-F238E27FC236}">
                <a16:creationId xmlns:a16="http://schemas.microsoft.com/office/drawing/2014/main" id="{90ADEEAC-BDD2-43EA-A47A-1FA15FB6FAAB}"/>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Pladsholder til dato 2">
            <a:extLst>
              <a:ext uri="{FF2B5EF4-FFF2-40B4-BE49-F238E27FC236}">
                <a16:creationId xmlns:a16="http://schemas.microsoft.com/office/drawing/2014/main" id="{B3A5F0AF-1F9E-24D1-4E7C-56C40D731073}"/>
              </a:ext>
            </a:extLst>
          </p:cNvPr>
          <p:cNvSpPr>
            <a:spLocks noGrp="1"/>
          </p:cNvSpPr>
          <p:nvPr>
            <p:ph type="dt" sz="half" idx="10"/>
          </p:nvPr>
        </p:nvSpPr>
        <p:spPr/>
        <p:txBody>
          <a:bodyPr/>
          <a:lstStyle/>
          <a:p>
            <a:endParaRPr lang="en-US"/>
          </a:p>
        </p:txBody>
      </p:sp>
      <p:sp>
        <p:nvSpPr>
          <p:cNvPr id="4" name="Pladsholder til slidenummer 3">
            <a:extLst>
              <a:ext uri="{FF2B5EF4-FFF2-40B4-BE49-F238E27FC236}">
                <a16:creationId xmlns:a16="http://schemas.microsoft.com/office/drawing/2014/main" id="{2FFE624D-1978-CE9D-D6CA-E27B2B520BD0}"/>
              </a:ext>
            </a:extLst>
          </p:cNvPr>
          <p:cNvSpPr>
            <a:spLocks noGrp="1"/>
          </p:cNvSpPr>
          <p:nvPr>
            <p:ph type="sldNum" sz="quarter" idx="12"/>
          </p:nvPr>
        </p:nvSpPr>
        <p:spPr/>
        <p:txBody>
          <a:bodyPr/>
          <a:lstStyle/>
          <a:p>
            <a:fld id="{93AEF069-1642-A24E-999F-2E052DC6C58F}" type="slidenum">
              <a:rPr lang="en-US" smtClean="0"/>
              <a:pPr/>
              <a:t>19</a:t>
            </a:fld>
            <a:endParaRPr lang="en-US"/>
          </a:p>
        </p:txBody>
      </p:sp>
    </p:spTree>
    <p:extLst>
      <p:ext uri="{BB962C8B-B14F-4D97-AF65-F5344CB8AC3E}">
        <p14:creationId xmlns:p14="http://schemas.microsoft.com/office/powerpoint/2010/main" val="408953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lidenummer 4">
            <a:extLst>
              <a:ext uri="{FF2B5EF4-FFF2-40B4-BE49-F238E27FC236}">
                <a16:creationId xmlns:a16="http://schemas.microsoft.com/office/drawing/2014/main" id="{F1AFD185-48F3-5C05-CB09-E42B18CBDA0A}"/>
              </a:ext>
            </a:extLst>
          </p:cNvPr>
          <p:cNvSpPr>
            <a:spLocks noGrp="1"/>
          </p:cNvSpPr>
          <p:nvPr>
            <p:ph type="sldNum" sz="quarter" idx="12"/>
          </p:nvPr>
        </p:nvSpPr>
        <p:spPr/>
        <p:txBody>
          <a:bodyPr/>
          <a:lstStyle/>
          <a:p>
            <a:pPr rtl="0"/>
            <a:fld id="{93AEF069-1642-A24E-999F-2E052DC6C58F}" type="slidenum">
              <a:rPr lang="en-US" smtClean="0"/>
              <a:pPr rtl="0"/>
              <a:t>2</a:t>
            </a:fld>
            <a:endParaRPr lang="en-US"/>
          </a:p>
        </p:txBody>
      </p:sp>
      <p:sp>
        <p:nvSpPr>
          <p:cNvPr id="2" name="Titel 1">
            <a:extLst>
              <a:ext uri="{FF2B5EF4-FFF2-40B4-BE49-F238E27FC236}">
                <a16:creationId xmlns:a16="http://schemas.microsoft.com/office/drawing/2014/main" id="{54CFC0D1-830F-2DB4-5538-A98E1CC31C4C}"/>
              </a:ext>
            </a:extLst>
          </p:cNvPr>
          <p:cNvSpPr>
            <a:spLocks noGrp="1"/>
          </p:cNvSpPr>
          <p:nvPr>
            <p:ph type="title"/>
          </p:nvPr>
        </p:nvSpPr>
        <p:spPr/>
        <p:txBody>
          <a:bodyPr/>
          <a:lstStyle/>
          <a:p>
            <a:r>
              <a:rPr lang="da-DK" dirty="0"/>
              <a:t>AGENDA - 30+30 </a:t>
            </a:r>
            <a:r>
              <a:rPr lang="da-DK" dirty="0" err="1"/>
              <a:t>minutes</a:t>
            </a:r>
            <a:endParaRPr lang="da-DK" dirty="0"/>
          </a:p>
        </p:txBody>
      </p:sp>
      <p:sp>
        <p:nvSpPr>
          <p:cNvPr id="3" name="Pladsholder til indhold 2">
            <a:extLst>
              <a:ext uri="{FF2B5EF4-FFF2-40B4-BE49-F238E27FC236}">
                <a16:creationId xmlns:a16="http://schemas.microsoft.com/office/drawing/2014/main" id="{2048357C-E4F5-D96F-C467-EEC1EC03952A}"/>
              </a:ext>
            </a:extLst>
          </p:cNvPr>
          <p:cNvSpPr>
            <a:spLocks noGrp="1"/>
          </p:cNvSpPr>
          <p:nvPr>
            <p:ph idx="1"/>
          </p:nvPr>
        </p:nvSpPr>
        <p:spPr/>
        <p:txBody>
          <a:bodyPr>
            <a:normAutofit/>
          </a:bodyPr>
          <a:lstStyle/>
          <a:p>
            <a:pPr marL="228600" indent="-228600">
              <a:buAutoNum type="arabicParenR"/>
            </a:pPr>
            <a:r>
              <a:rPr lang="da-DK" sz="1800" dirty="0" err="1"/>
              <a:t>Welcome</a:t>
            </a:r>
            <a:r>
              <a:rPr lang="da-DK" sz="1800" dirty="0"/>
              <a:t> and </a:t>
            </a:r>
            <a:r>
              <a:rPr lang="da-DK" sz="1800" dirty="0" err="1"/>
              <a:t>introduction</a:t>
            </a:r>
            <a:r>
              <a:rPr lang="da-DK" sz="1800" dirty="0"/>
              <a:t> by Kasper Mühlbach, Chief Consultant at Danish Standards</a:t>
            </a:r>
          </a:p>
          <a:p>
            <a:pPr marL="228600" indent="-228600">
              <a:buAutoNum type="arabicParenR"/>
            </a:pPr>
            <a:r>
              <a:rPr lang="da-DK" sz="1800" dirty="0" err="1"/>
              <a:t>Behind</a:t>
            </a:r>
            <a:r>
              <a:rPr lang="da-DK" sz="1800" dirty="0"/>
              <a:t> the </a:t>
            </a:r>
            <a:r>
              <a:rPr lang="da-DK" sz="1800" dirty="0" err="1"/>
              <a:t>idea</a:t>
            </a:r>
            <a:r>
              <a:rPr lang="da-DK" sz="1800" dirty="0"/>
              <a:t> by Jacob Færgemand, Country Chief </a:t>
            </a:r>
            <a:r>
              <a:rPr lang="da-DK" sz="1800" dirty="0" err="1"/>
              <a:t>Executive</a:t>
            </a:r>
            <a:r>
              <a:rPr lang="da-DK" sz="1800" dirty="0"/>
              <a:t> Nordics, Bureau </a:t>
            </a:r>
            <a:r>
              <a:rPr lang="da-DK" sz="1800" dirty="0" err="1"/>
              <a:t>Veritas</a:t>
            </a:r>
            <a:r>
              <a:rPr lang="da-DK" sz="1800" dirty="0"/>
              <a:t> A/S</a:t>
            </a:r>
          </a:p>
          <a:p>
            <a:pPr marL="228600" indent="-228600">
              <a:buAutoNum type="arabicParenR"/>
            </a:pPr>
            <a:r>
              <a:rPr lang="da-DK" sz="1800" dirty="0" err="1"/>
              <a:t>Justification</a:t>
            </a:r>
            <a:r>
              <a:rPr lang="da-DK" sz="1800" dirty="0"/>
              <a:t> </a:t>
            </a:r>
            <a:r>
              <a:rPr lang="da-DK" sz="1800" dirty="0" err="1"/>
              <a:t>study</a:t>
            </a:r>
            <a:r>
              <a:rPr lang="da-DK" sz="1800" dirty="0"/>
              <a:t> and </a:t>
            </a:r>
            <a:r>
              <a:rPr lang="da-DK" sz="1800" dirty="0" err="1"/>
              <a:t>our</a:t>
            </a:r>
            <a:r>
              <a:rPr lang="da-DK" sz="1800" dirty="0"/>
              <a:t> </a:t>
            </a:r>
            <a:r>
              <a:rPr lang="da-DK" sz="1800" dirty="0" err="1"/>
              <a:t>proposal</a:t>
            </a:r>
            <a:r>
              <a:rPr lang="da-DK" sz="1800" dirty="0"/>
              <a:t> – facts and </a:t>
            </a:r>
            <a:r>
              <a:rPr lang="da-DK" sz="1800" dirty="0" err="1"/>
              <a:t>figures</a:t>
            </a:r>
            <a:r>
              <a:rPr lang="da-DK" sz="1800" dirty="0"/>
              <a:t> by Kasper Mühlbach, Chief Consultant at Danish Standards</a:t>
            </a:r>
          </a:p>
          <a:p>
            <a:pPr marL="228600" indent="-228600">
              <a:buAutoNum type="arabicParenR"/>
            </a:pPr>
            <a:r>
              <a:rPr lang="da-DK" sz="1800" dirty="0"/>
              <a:t>The </a:t>
            </a:r>
            <a:r>
              <a:rPr lang="da-DK" sz="1800" dirty="0" err="1"/>
              <a:t>process</a:t>
            </a:r>
            <a:r>
              <a:rPr lang="da-DK" sz="1800" dirty="0"/>
              <a:t> from </a:t>
            </a:r>
            <a:r>
              <a:rPr lang="da-DK" sz="1800" dirty="0" err="1"/>
              <a:t>this</a:t>
            </a:r>
            <a:r>
              <a:rPr lang="da-DK" sz="1800" dirty="0"/>
              <a:t> </a:t>
            </a:r>
            <a:r>
              <a:rPr lang="da-DK" sz="1800" dirty="0" err="1"/>
              <a:t>very</a:t>
            </a:r>
            <a:r>
              <a:rPr lang="da-DK" sz="1800" dirty="0"/>
              <a:t> </a:t>
            </a:r>
            <a:r>
              <a:rPr lang="da-DK" sz="1800" dirty="0" err="1"/>
              <a:t>minute</a:t>
            </a:r>
            <a:r>
              <a:rPr lang="da-DK" sz="1800" dirty="0"/>
              <a:t> by Mette J. Sandager, </a:t>
            </a:r>
            <a:r>
              <a:rPr lang="da-DK" sz="1800" dirty="0" err="1"/>
              <a:t>Standardization</a:t>
            </a:r>
            <a:r>
              <a:rPr lang="da-DK" sz="1800" dirty="0"/>
              <a:t> Consultant at Danish Standards </a:t>
            </a:r>
          </a:p>
          <a:p>
            <a:pPr marL="228600" indent="-228600">
              <a:buAutoNum type="arabicParenR"/>
            </a:pPr>
            <a:r>
              <a:rPr lang="da-DK" sz="1800" dirty="0"/>
              <a:t>Q &amp; A</a:t>
            </a:r>
          </a:p>
        </p:txBody>
      </p:sp>
      <p:sp>
        <p:nvSpPr>
          <p:cNvPr id="4" name="Pladsholder til dato 3">
            <a:extLst>
              <a:ext uri="{FF2B5EF4-FFF2-40B4-BE49-F238E27FC236}">
                <a16:creationId xmlns:a16="http://schemas.microsoft.com/office/drawing/2014/main" id="{C0C40D70-C0F1-04A6-82FA-916A8A60270E}"/>
              </a:ext>
            </a:extLst>
          </p:cNvPr>
          <p:cNvSpPr>
            <a:spLocks noGrp="1"/>
          </p:cNvSpPr>
          <p:nvPr>
            <p:ph type="dt" sz="half" idx="10"/>
          </p:nvPr>
        </p:nvSpPr>
        <p:spPr/>
        <p:txBody>
          <a:bodyPr/>
          <a:lstStyle/>
          <a:p>
            <a:pPr rtl="0"/>
            <a:endParaRPr lang="en-US"/>
          </a:p>
        </p:txBody>
      </p:sp>
    </p:spTree>
    <p:extLst>
      <p:ext uri="{BB962C8B-B14F-4D97-AF65-F5344CB8AC3E}">
        <p14:creationId xmlns:p14="http://schemas.microsoft.com/office/powerpoint/2010/main" val="694037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5C45E12-F971-AC7F-8BD2-395439D84226}"/>
              </a:ext>
            </a:extLst>
          </p:cNvPr>
          <p:cNvSpPr>
            <a:spLocks noGrp="1"/>
          </p:cNvSpPr>
          <p:nvPr>
            <p:ph type="title"/>
          </p:nvPr>
        </p:nvSpPr>
        <p:spPr/>
        <p:txBody>
          <a:bodyPr/>
          <a:lstStyle/>
          <a:p>
            <a:r>
              <a:rPr lang="da-DK" dirty="0"/>
              <a:t>ADVANTAGES</a:t>
            </a:r>
          </a:p>
        </p:txBody>
      </p:sp>
      <p:graphicFrame>
        <p:nvGraphicFramePr>
          <p:cNvPr id="7" name="Diagram 3">
            <a:extLst>
              <a:ext uri="{FF2B5EF4-FFF2-40B4-BE49-F238E27FC236}">
                <a16:creationId xmlns:a16="http://schemas.microsoft.com/office/drawing/2014/main" id="{33A28D5A-08DA-4379-8D95-8ECCDF0AF5F9}"/>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Pladsholder til dato 2">
            <a:extLst>
              <a:ext uri="{FF2B5EF4-FFF2-40B4-BE49-F238E27FC236}">
                <a16:creationId xmlns:a16="http://schemas.microsoft.com/office/drawing/2014/main" id="{381EF1D5-D985-2C10-EA82-77414EA38AA1}"/>
              </a:ext>
            </a:extLst>
          </p:cNvPr>
          <p:cNvSpPr>
            <a:spLocks noGrp="1"/>
          </p:cNvSpPr>
          <p:nvPr>
            <p:ph type="dt" sz="half" idx="10"/>
          </p:nvPr>
        </p:nvSpPr>
        <p:spPr/>
        <p:txBody>
          <a:bodyPr/>
          <a:lstStyle/>
          <a:p>
            <a:endParaRPr lang="en-US"/>
          </a:p>
        </p:txBody>
      </p:sp>
      <p:sp>
        <p:nvSpPr>
          <p:cNvPr id="4" name="Pladsholder til slidenummer 3">
            <a:extLst>
              <a:ext uri="{FF2B5EF4-FFF2-40B4-BE49-F238E27FC236}">
                <a16:creationId xmlns:a16="http://schemas.microsoft.com/office/drawing/2014/main" id="{1B5EAA53-9B7D-0BAF-C270-EF7CC2DEA594}"/>
              </a:ext>
            </a:extLst>
          </p:cNvPr>
          <p:cNvSpPr>
            <a:spLocks noGrp="1"/>
          </p:cNvSpPr>
          <p:nvPr>
            <p:ph type="sldNum" sz="quarter" idx="12"/>
          </p:nvPr>
        </p:nvSpPr>
        <p:spPr/>
        <p:txBody>
          <a:bodyPr/>
          <a:lstStyle/>
          <a:p>
            <a:fld id="{93AEF069-1642-A24E-999F-2E052DC6C58F}" type="slidenum">
              <a:rPr lang="en-US" smtClean="0"/>
              <a:pPr/>
              <a:t>20</a:t>
            </a:fld>
            <a:endParaRPr lang="en-US"/>
          </a:p>
        </p:txBody>
      </p:sp>
    </p:spTree>
    <p:extLst>
      <p:ext uri="{BB962C8B-B14F-4D97-AF65-F5344CB8AC3E}">
        <p14:creationId xmlns:p14="http://schemas.microsoft.com/office/powerpoint/2010/main" val="391615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F607CC-C1E4-2CA4-67E1-E6F42F222BA4}"/>
              </a:ext>
            </a:extLst>
          </p:cNvPr>
          <p:cNvSpPr>
            <a:spLocks noGrp="1"/>
          </p:cNvSpPr>
          <p:nvPr>
            <p:ph type="title"/>
          </p:nvPr>
        </p:nvSpPr>
        <p:spPr/>
        <p:txBody>
          <a:bodyPr/>
          <a:lstStyle/>
          <a:p>
            <a:r>
              <a:rPr lang="da-DK" dirty="0"/>
              <a:t>BEING INVOLVED</a:t>
            </a:r>
          </a:p>
        </p:txBody>
      </p:sp>
      <p:graphicFrame>
        <p:nvGraphicFramePr>
          <p:cNvPr id="7" name="Diagram 3">
            <a:extLst>
              <a:ext uri="{FF2B5EF4-FFF2-40B4-BE49-F238E27FC236}">
                <a16:creationId xmlns:a16="http://schemas.microsoft.com/office/drawing/2014/main" id="{4C1FA1AC-D489-45B3-98F6-FB6FE19F0A17}"/>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Pladsholder til dato 2">
            <a:extLst>
              <a:ext uri="{FF2B5EF4-FFF2-40B4-BE49-F238E27FC236}">
                <a16:creationId xmlns:a16="http://schemas.microsoft.com/office/drawing/2014/main" id="{2E67B650-1D88-3E69-8B34-6F600DF7EEF6}"/>
              </a:ext>
            </a:extLst>
          </p:cNvPr>
          <p:cNvSpPr>
            <a:spLocks noGrp="1"/>
          </p:cNvSpPr>
          <p:nvPr>
            <p:ph type="dt" sz="half" idx="10"/>
          </p:nvPr>
        </p:nvSpPr>
        <p:spPr/>
        <p:txBody>
          <a:bodyPr/>
          <a:lstStyle/>
          <a:p>
            <a:endParaRPr lang="en-US"/>
          </a:p>
        </p:txBody>
      </p:sp>
      <p:sp>
        <p:nvSpPr>
          <p:cNvPr id="4" name="Pladsholder til slidenummer 3">
            <a:extLst>
              <a:ext uri="{FF2B5EF4-FFF2-40B4-BE49-F238E27FC236}">
                <a16:creationId xmlns:a16="http://schemas.microsoft.com/office/drawing/2014/main" id="{152BCDA8-50DB-99B2-04D7-8A3BB9B2B11C}"/>
              </a:ext>
            </a:extLst>
          </p:cNvPr>
          <p:cNvSpPr>
            <a:spLocks noGrp="1"/>
          </p:cNvSpPr>
          <p:nvPr>
            <p:ph type="sldNum" sz="quarter" idx="12"/>
          </p:nvPr>
        </p:nvSpPr>
        <p:spPr/>
        <p:txBody>
          <a:bodyPr/>
          <a:lstStyle/>
          <a:p>
            <a:fld id="{93AEF069-1642-A24E-999F-2E052DC6C58F}" type="slidenum">
              <a:rPr lang="en-US" smtClean="0"/>
              <a:pPr/>
              <a:t>21</a:t>
            </a:fld>
            <a:endParaRPr lang="en-US"/>
          </a:p>
        </p:txBody>
      </p:sp>
    </p:spTree>
    <p:extLst>
      <p:ext uri="{BB962C8B-B14F-4D97-AF65-F5344CB8AC3E}">
        <p14:creationId xmlns:p14="http://schemas.microsoft.com/office/powerpoint/2010/main" val="1169285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52DE064E-1909-0B72-9F32-5467ECC32CC5}"/>
              </a:ext>
            </a:extLst>
          </p:cNvPr>
          <p:cNvSpPr>
            <a:spLocks noGrp="1"/>
          </p:cNvSpPr>
          <p:nvPr>
            <p:ph type="pic" sz="quarter" idx="16"/>
          </p:nvPr>
        </p:nvSpPr>
        <p:spPr/>
      </p:sp>
      <p:sp>
        <p:nvSpPr>
          <p:cNvPr id="3" name="Pladsholder til tekst 2">
            <a:extLst>
              <a:ext uri="{FF2B5EF4-FFF2-40B4-BE49-F238E27FC236}">
                <a16:creationId xmlns:a16="http://schemas.microsoft.com/office/drawing/2014/main" id="{2AD578AD-56D8-0D51-E4F9-21569B81D262}"/>
              </a:ext>
            </a:extLst>
          </p:cNvPr>
          <p:cNvSpPr>
            <a:spLocks noGrp="1"/>
          </p:cNvSpPr>
          <p:nvPr>
            <p:ph type="body" sz="quarter" idx="17"/>
          </p:nvPr>
        </p:nvSpPr>
        <p:spPr/>
        <p:txBody>
          <a:bodyPr/>
          <a:lstStyle/>
          <a:p>
            <a:endParaRPr lang="da-DK"/>
          </a:p>
        </p:txBody>
      </p:sp>
      <p:sp>
        <p:nvSpPr>
          <p:cNvPr id="4" name="Titel 3">
            <a:extLst>
              <a:ext uri="{FF2B5EF4-FFF2-40B4-BE49-F238E27FC236}">
                <a16:creationId xmlns:a16="http://schemas.microsoft.com/office/drawing/2014/main" id="{DBB7BF1E-B8AE-D422-E888-A4FA6D7B6A4D}"/>
              </a:ext>
            </a:extLst>
          </p:cNvPr>
          <p:cNvSpPr>
            <a:spLocks noGrp="1"/>
          </p:cNvSpPr>
          <p:nvPr>
            <p:ph type="title"/>
          </p:nvPr>
        </p:nvSpPr>
        <p:spPr/>
        <p:txBody>
          <a:bodyPr/>
          <a:lstStyle/>
          <a:p>
            <a:r>
              <a:rPr lang="da-DK" sz="8000" dirty="0"/>
              <a:t>The </a:t>
            </a:r>
            <a:r>
              <a:rPr lang="da-DK" dirty="0"/>
              <a:t>ISO</a:t>
            </a:r>
            <a:r>
              <a:rPr lang="da-DK" sz="8000" dirty="0"/>
              <a:t> </a:t>
            </a:r>
            <a:r>
              <a:rPr lang="da-DK" sz="8000" dirty="0" err="1"/>
              <a:t>process</a:t>
            </a:r>
            <a:endParaRPr lang="da-DK" dirty="0"/>
          </a:p>
        </p:txBody>
      </p:sp>
      <p:sp>
        <p:nvSpPr>
          <p:cNvPr id="5" name="Pladsholder til tekst 4">
            <a:extLst>
              <a:ext uri="{FF2B5EF4-FFF2-40B4-BE49-F238E27FC236}">
                <a16:creationId xmlns:a16="http://schemas.microsoft.com/office/drawing/2014/main" id="{8083FE1E-9273-B82A-7BF1-A5EF893147D4}"/>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B5BE52FC-EF47-66CF-6BC7-863A6E06A89D}"/>
              </a:ext>
            </a:extLst>
          </p:cNvPr>
          <p:cNvSpPr>
            <a:spLocks noGrp="1"/>
          </p:cNvSpPr>
          <p:nvPr>
            <p:ph type="body" sz="quarter" idx="15"/>
          </p:nvPr>
        </p:nvSpPr>
        <p:spPr/>
        <p:txBody>
          <a:bodyPr/>
          <a:lstStyle/>
          <a:p>
            <a:endParaRPr lang="da-DK"/>
          </a:p>
        </p:txBody>
      </p:sp>
      <p:sp>
        <p:nvSpPr>
          <p:cNvPr id="7" name="Pladsholder til tekst 6">
            <a:extLst>
              <a:ext uri="{FF2B5EF4-FFF2-40B4-BE49-F238E27FC236}">
                <a16:creationId xmlns:a16="http://schemas.microsoft.com/office/drawing/2014/main" id="{C0C97BAE-1E61-2D1C-870C-B3B2AA76B303}"/>
              </a:ext>
            </a:extLst>
          </p:cNvPr>
          <p:cNvSpPr>
            <a:spLocks noGrp="1"/>
          </p:cNvSpPr>
          <p:nvPr>
            <p:ph type="body" sz="quarter" idx="18"/>
          </p:nvPr>
        </p:nvSpPr>
        <p:spPr/>
        <p:txBody>
          <a:bodyPr/>
          <a:lstStyle/>
          <a:p>
            <a:endParaRPr lang="da-DK"/>
          </a:p>
        </p:txBody>
      </p:sp>
      <p:sp>
        <p:nvSpPr>
          <p:cNvPr id="8" name="Pladsholder til tekst 7">
            <a:extLst>
              <a:ext uri="{FF2B5EF4-FFF2-40B4-BE49-F238E27FC236}">
                <a16:creationId xmlns:a16="http://schemas.microsoft.com/office/drawing/2014/main" id="{22E874B9-FDE4-2D50-9D32-0702889F157D}"/>
              </a:ext>
            </a:extLst>
          </p:cNvPr>
          <p:cNvSpPr>
            <a:spLocks noGrp="1"/>
          </p:cNvSpPr>
          <p:nvPr>
            <p:ph type="body" sz="quarter" idx="19"/>
          </p:nvPr>
        </p:nvSpPr>
        <p:spPr/>
        <p:txBody>
          <a:bodyPr/>
          <a:lstStyle/>
          <a:p>
            <a:r>
              <a:rPr lang="da-DK">
                <a:latin typeface="Century Gothic"/>
                <a:ea typeface="Verdana"/>
              </a:rPr>
              <a:t>Mette Sandager</a:t>
            </a:r>
            <a:endParaRPr lang="da-DK"/>
          </a:p>
        </p:txBody>
      </p:sp>
      <p:sp>
        <p:nvSpPr>
          <p:cNvPr id="9" name="Pladsholder til tekst 8">
            <a:extLst>
              <a:ext uri="{FF2B5EF4-FFF2-40B4-BE49-F238E27FC236}">
                <a16:creationId xmlns:a16="http://schemas.microsoft.com/office/drawing/2014/main" id="{9B009D13-02EF-DA04-F058-0A9F71B7390C}"/>
              </a:ext>
            </a:extLst>
          </p:cNvPr>
          <p:cNvSpPr>
            <a:spLocks noGrp="1"/>
          </p:cNvSpPr>
          <p:nvPr>
            <p:ph type="body" sz="quarter" idx="20"/>
          </p:nvPr>
        </p:nvSpPr>
        <p:spPr/>
        <p:txBody>
          <a:bodyPr/>
          <a:lstStyle/>
          <a:p>
            <a:endParaRPr lang="da-DK"/>
          </a:p>
        </p:txBody>
      </p:sp>
    </p:spTree>
    <p:extLst>
      <p:ext uri="{BB962C8B-B14F-4D97-AF65-F5344CB8AC3E}">
        <p14:creationId xmlns:p14="http://schemas.microsoft.com/office/powerpoint/2010/main" val="284383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FBBA8000-ED99-E23F-A208-2F39E0ACBA6C}"/>
              </a:ext>
            </a:extLst>
          </p:cNvPr>
          <p:cNvSpPr>
            <a:spLocks noGrp="1"/>
          </p:cNvSpPr>
          <p:nvPr>
            <p:ph type="title"/>
          </p:nvPr>
        </p:nvSpPr>
        <p:spPr>
          <a:xfrm>
            <a:off x="838200" y="365125"/>
            <a:ext cx="11170920" cy="1011983"/>
          </a:xfrm>
        </p:spPr>
        <p:txBody>
          <a:bodyPr/>
          <a:lstStyle/>
          <a:p>
            <a:r>
              <a:rPr lang="da-DK" dirty="0"/>
              <a:t>ISO </a:t>
            </a:r>
            <a:r>
              <a:rPr lang="da-DK" dirty="0" err="1"/>
              <a:t>members</a:t>
            </a:r>
            <a:endParaRPr lang="da-DK" dirty="0"/>
          </a:p>
        </p:txBody>
      </p:sp>
      <p:pic>
        <p:nvPicPr>
          <p:cNvPr id="13" name="Billede 12">
            <a:extLst>
              <a:ext uri="{FF2B5EF4-FFF2-40B4-BE49-F238E27FC236}">
                <a16:creationId xmlns:a16="http://schemas.microsoft.com/office/drawing/2014/main" id="{21BD6B19-15F7-B564-B763-F5462743F47B}"/>
              </a:ext>
            </a:extLst>
          </p:cNvPr>
          <p:cNvPicPr>
            <a:picLocks noChangeAspect="1"/>
          </p:cNvPicPr>
          <p:nvPr/>
        </p:nvPicPr>
        <p:blipFill rotWithShape="1">
          <a:blip r:embed="rId2"/>
          <a:srcRect t="2143"/>
          <a:stretch/>
        </p:blipFill>
        <p:spPr>
          <a:xfrm>
            <a:off x="727112" y="1994264"/>
            <a:ext cx="10314370" cy="4725078"/>
          </a:xfrm>
          <a:prstGeom prst="rect">
            <a:avLst/>
          </a:prstGeom>
        </p:spPr>
      </p:pic>
      <p:sp>
        <p:nvSpPr>
          <p:cNvPr id="14" name="Tekstfelt 13">
            <a:extLst>
              <a:ext uri="{FF2B5EF4-FFF2-40B4-BE49-F238E27FC236}">
                <a16:creationId xmlns:a16="http://schemas.microsoft.com/office/drawing/2014/main" id="{DCFB3AC9-F456-4986-7B5B-7A5A422E1BD1}"/>
              </a:ext>
            </a:extLst>
          </p:cNvPr>
          <p:cNvSpPr txBox="1"/>
          <p:nvPr/>
        </p:nvSpPr>
        <p:spPr>
          <a:xfrm>
            <a:off x="826265" y="1432193"/>
            <a:ext cx="11182121" cy="369332"/>
          </a:xfrm>
          <a:prstGeom prst="rect">
            <a:avLst/>
          </a:prstGeom>
          <a:noFill/>
        </p:spPr>
        <p:txBody>
          <a:bodyPr wrap="square" rtlCol="0">
            <a:spAutoFit/>
          </a:bodyPr>
          <a:lstStyle/>
          <a:p>
            <a:r>
              <a:rPr lang="da-DK" dirty="0"/>
              <a:t>All </a:t>
            </a:r>
            <a:r>
              <a:rPr lang="da-DK" dirty="0" err="1"/>
              <a:t>member</a:t>
            </a:r>
            <a:r>
              <a:rPr lang="da-DK" dirty="0"/>
              <a:t> </a:t>
            </a:r>
            <a:r>
              <a:rPr lang="da-DK" dirty="0" err="1"/>
              <a:t>countries</a:t>
            </a:r>
            <a:r>
              <a:rPr lang="da-DK" dirty="0"/>
              <a:t> </a:t>
            </a:r>
            <a:r>
              <a:rPr lang="da-DK" dirty="0" err="1"/>
              <a:t>can</a:t>
            </a:r>
            <a:r>
              <a:rPr lang="da-DK" dirty="0"/>
              <a:t> </a:t>
            </a:r>
            <a:r>
              <a:rPr lang="da-DK" dirty="0" err="1"/>
              <a:t>vote</a:t>
            </a:r>
            <a:r>
              <a:rPr lang="da-DK" dirty="0"/>
              <a:t> on the </a:t>
            </a:r>
            <a:r>
              <a:rPr lang="da-DK" dirty="0" err="1"/>
              <a:t>proposal</a:t>
            </a:r>
            <a:endParaRPr lang="da-DK" dirty="0"/>
          </a:p>
        </p:txBody>
      </p:sp>
    </p:spTree>
    <p:extLst>
      <p:ext uri="{BB962C8B-B14F-4D97-AF65-F5344CB8AC3E}">
        <p14:creationId xmlns:p14="http://schemas.microsoft.com/office/powerpoint/2010/main" val="2896590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2D95B-A89F-C0B7-13A9-A6394AEF3D5C}"/>
              </a:ext>
            </a:extLst>
          </p:cNvPr>
          <p:cNvSpPr>
            <a:spLocks noGrp="1"/>
          </p:cNvSpPr>
          <p:nvPr>
            <p:ph type="title"/>
          </p:nvPr>
        </p:nvSpPr>
        <p:spPr/>
        <p:txBody>
          <a:bodyPr/>
          <a:lstStyle/>
          <a:p>
            <a:r>
              <a:rPr lang="da-DK" dirty="0" err="1"/>
              <a:t>What</a:t>
            </a:r>
            <a:r>
              <a:rPr lang="da-DK" dirty="0"/>
              <a:t> is the </a:t>
            </a:r>
            <a:r>
              <a:rPr lang="da-DK" dirty="0" err="1"/>
              <a:t>vote</a:t>
            </a:r>
            <a:r>
              <a:rPr lang="da-DK" dirty="0"/>
              <a:t>	?</a:t>
            </a:r>
          </a:p>
        </p:txBody>
      </p:sp>
      <p:sp>
        <p:nvSpPr>
          <p:cNvPr id="4" name="Pladsholder til slidenummer 3">
            <a:extLst>
              <a:ext uri="{FF2B5EF4-FFF2-40B4-BE49-F238E27FC236}">
                <a16:creationId xmlns:a16="http://schemas.microsoft.com/office/drawing/2014/main" id="{45168791-9EFD-44A6-A388-034FF74B7379}"/>
              </a:ext>
            </a:extLst>
          </p:cNvPr>
          <p:cNvSpPr>
            <a:spLocks noGrp="1"/>
          </p:cNvSpPr>
          <p:nvPr>
            <p:ph type="sldNum" sz="quarter" idx="12"/>
          </p:nvPr>
        </p:nvSpPr>
        <p:spPr/>
        <p:txBody>
          <a:bodyPr/>
          <a:lstStyle/>
          <a:p>
            <a:pPr rtl="0"/>
            <a:fld id="{93AEF069-1642-A24E-999F-2E052DC6C58F}" type="slidenum">
              <a:rPr lang="en-US" smtClean="0"/>
              <a:pPr rtl="0"/>
              <a:t>24</a:t>
            </a:fld>
            <a:endParaRPr lang="en-US"/>
          </a:p>
        </p:txBody>
      </p:sp>
      <p:sp>
        <p:nvSpPr>
          <p:cNvPr id="5" name="Tekstfelt 4">
            <a:extLst>
              <a:ext uri="{FF2B5EF4-FFF2-40B4-BE49-F238E27FC236}">
                <a16:creationId xmlns:a16="http://schemas.microsoft.com/office/drawing/2014/main" id="{7473B34E-4C82-E00B-9EE5-5019124A030E}"/>
              </a:ext>
            </a:extLst>
          </p:cNvPr>
          <p:cNvSpPr txBox="1"/>
          <p:nvPr/>
        </p:nvSpPr>
        <p:spPr>
          <a:xfrm>
            <a:off x="838200" y="1926193"/>
            <a:ext cx="10439400" cy="2862322"/>
          </a:xfrm>
          <a:prstGeom prst="rect">
            <a:avLst/>
          </a:prstGeom>
          <a:noFill/>
        </p:spPr>
        <p:txBody>
          <a:bodyPr wrap="square" lIns="91440" tIns="45720" rIns="91440" bIns="45720" rtlCol="0" anchor="t">
            <a:spAutoFit/>
          </a:bodyPr>
          <a:lstStyle/>
          <a:p>
            <a:endParaRPr lang="da-DK" dirty="0"/>
          </a:p>
          <a:p>
            <a:endParaRPr lang="da-DK" dirty="0"/>
          </a:p>
          <a:p>
            <a:endParaRPr lang="da-DK" dirty="0"/>
          </a:p>
          <a:p>
            <a:r>
              <a:rPr lang="da-DK" dirty="0"/>
              <a:t>” Do </a:t>
            </a:r>
            <a:r>
              <a:rPr lang="da-DK" dirty="0" err="1"/>
              <a:t>you</a:t>
            </a:r>
            <a:r>
              <a:rPr lang="da-DK" dirty="0"/>
              <a:t> </a:t>
            </a:r>
            <a:r>
              <a:rPr lang="da-DK" dirty="0" err="1"/>
              <a:t>agree</a:t>
            </a:r>
            <a:r>
              <a:rPr lang="da-DK" dirty="0"/>
              <a:t> to </a:t>
            </a:r>
            <a:r>
              <a:rPr lang="da-DK" dirty="0" err="1"/>
              <a:t>establish</a:t>
            </a:r>
            <a:r>
              <a:rPr lang="da-DK" dirty="0"/>
              <a:t> a </a:t>
            </a:r>
            <a:r>
              <a:rPr lang="da-DK" dirty="0" err="1"/>
              <a:t>committee</a:t>
            </a:r>
            <a:r>
              <a:rPr lang="da-DK" dirty="0"/>
              <a:t> in ISO to </a:t>
            </a:r>
            <a:r>
              <a:rPr lang="da-DK" dirty="0" err="1"/>
              <a:t>discuss</a:t>
            </a:r>
            <a:r>
              <a:rPr lang="da-DK" dirty="0"/>
              <a:t> and </a:t>
            </a:r>
            <a:r>
              <a:rPr lang="da-DK" dirty="0" err="1"/>
              <a:t>develop</a:t>
            </a:r>
            <a:r>
              <a:rPr lang="da-DK" dirty="0"/>
              <a:t> a management</a:t>
            </a:r>
          </a:p>
          <a:p>
            <a:r>
              <a:rPr lang="da-DK" dirty="0"/>
              <a:t>   </a:t>
            </a:r>
            <a:endParaRPr lang="da-DK"/>
          </a:p>
          <a:p>
            <a:r>
              <a:rPr lang="da-DK" dirty="0"/>
              <a:t>   system standard for the UN </a:t>
            </a:r>
            <a:r>
              <a:rPr lang="da-DK" dirty="0" err="1"/>
              <a:t>SDGs</a:t>
            </a:r>
            <a:r>
              <a:rPr lang="da-DK" dirty="0"/>
              <a:t>?”</a:t>
            </a:r>
          </a:p>
          <a:p>
            <a:endParaRPr lang="da-DK" dirty="0"/>
          </a:p>
          <a:p>
            <a:endParaRPr lang="da-DK" dirty="0"/>
          </a:p>
          <a:p>
            <a:endParaRPr lang="da-DK" dirty="0"/>
          </a:p>
          <a:p>
            <a:r>
              <a:rPr lang="da-DK" dirty="0"/>
              <a:t>Please </a:t>
            </a:r>
            <a:r>
              <a:rPr lang="da-DK" dirty="0" err="1"/>
              <a:t>see</a:t>
            </a:r>
            <a:r>
              <a:rPr lang="da-DK" dirty="0"/>
              <a:t> </a:t>
            </a:r>
            <a:r>
              <a:rPr lang="da-DK" dirty="0">
                <a:hlinkClick r:id="rId2"/>
              </a:rPr>
              <a:t>Form 4</a:t>
            </a:r>
            <a:r>
              <a:rPr lang="da-DK" dirty="0"/>
              <a:t> for </a:t>
            </a:r>
            <a:r>
              <a:rPr lang="da-DK" dirty="0" err="1"/>
              <a:t>further</a:t>
            </a:r>
            <a:r>
              <a:rPr lang="da-DK" dirty="0"/>
              <a:t> information on the </a:t>
            </a:r>
            <a:r>
              <a:rPr lang="da-DK" dirty="0" err="1"/>
              <a:t>proposal</a:t>
            </a:r>
          </a:p>
        </p:txBody>
      </p:sp>
      <p:pic>
        <p:nvPicPr>
          <p:cNvPr id="6" name="Billede 5">
            <a:extLst>
              <a:ext uri="{FF2B5EF4-FFF2-40B4-BE49-F238E27FC236}">
                <a16:creationId xmlns:a16="http://schemas.microsoft.com/office/drawing/2014/main" id="{32235730-8F8D-C99F-6D11-4EF9F17F3E1C}"/>
              </a:ext>
            </a:extLst>
          </p:cNvPr>
          <p:cNvPicPr>
            <a:picLocks noChangeAspect="1"/>
          </p:cNvPicPr>
          <p:nvPr/>
        </p:nvPicPr>
        <p:blipFill>
          <a:blip r:embed="rId3"/>
          <a:stretch>
            <a:fillRect/>
          </a:stretch>
        </p:blipFill>
        <p:spPr>
          <a:xfrm>
            <a:off x="8916409" y="3768566"/>
            <a:ext cx="1304925" cy="1485900"/>
          </a:xfrm>
          <a:prstGeom prst="rect">
            <a:avLst/>
          </a:prstGeom>
        </p:spPr>
      </p:pic>
    </p:spTree>
    <p:extLst>
      <p:ext uri="{BB962C8B-B14F-4D97-AF65-F5344CB8AC3E}">
        <p14:creationId xmlns:p14="http://schemas.microsoft.com/office/powerpoint/2010/main" val="3019950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12D95B-A89F-C0B7-13A9-A6394AEF3D5C}"/>
              </a:ext>
            </a:extLst>
          </p:cNvPr>
          <p:cNvSpPr>
            <a:spLocks noGrp="1"/>
          </p:cNvSpPr>
          <p:nvPr>
            <p:ph type="title"/>
          </p:nvPr>
        </p:nvSpPr>
        <p:spPr/>
        <p:txBody>
          <a:bodyPr/>
          <a:lstStyle/>
          <a:p>
            <a:r>
              <a:rPr lang="da-DK" dirty="0"/>
              <a:t>How to </a:t>
            </a:r>
            <a:r>
              <a:rPr lang="da-DK" dirty="0" err="1"/>
              <a:t>vote</a:t>
            </a:r>
            <a:r>
              <a:rPr lang="da-DK" dirty="0"/>
              <a:t>?</a:t>
            </a:r>
          </a:p>
        </p:txBody>
      </p:sp>
      <p:sp>
        <p:nvSpPr>
          <p:cNvPr id="4" name="Pladsholder til slidenummer 3">
            <a:extLst>
              <a:ext uri="{FF2B5EF4-FFF2-40B4-BE49-F238E27FC236}">
                <a16:creationId xmlns:a16="http://schemas.microsoft.com/office/drawing/2014/main" id="{45168791-9EFD-44A6-A388-034FF74B7379}"/>
              </a:ext>
            </a:extLst>
          </p:cNvPr>
          <p:cNvSpPr>
            <a:spLocks noGrp="1"/>
          </p:cNvSpPr>
          <p:nvPr>
            <p:ph type="sldNum" sz="quarter" idx="12"/>
          </p:nvPr>
        </p:nvSpPr>
        <p:spPr/>
        <p:txBody>
          <a:bodyPr/>
          <a:lstStyle/>
          <a:p>
            <a:pPr rtl="0"/>
            <a:fld id="{93AEF069-1642-A24E-999F-2E052DC6C58F}" type="slidenum">
              <a:rPr lang="en-US" smtClean="0"/>
              <a:pPr rtl="0"/>
              <a:t>25</a:t>
            </a:fld>
            <a:endParaRPr lang="en-US"/>
          </a:p>
        </p:txBody>
      </p:sp>
      <p:sp>
        <p:nvSpPr>
          <p:cNvPr id="5" name="Tekstfelt 4">
            <a:extLst>
              <a:ext uri="{FF2B5EF4-FFF2-40B4-BE49-F238E27FC236}">
                <a16:creationId xmlns:a16="http://schemas.microsoft.com/office/drawing/2014/main" id="{7473B34E-4C82-E00B-9EE5-5019124A030E}"/>
              </a:ext>
            </a:extLst>
          </p:cNvPr>
          <p:cNvSpPr txBox="1"/>
          <p:nvPr/>
        </p:nvSpPr>
        <p:spPr>
          <a:xfrm>
            <a:off x="838200" y="1926193"/>
            <a:ext cx="10439400" cy="4524315"/>
          </a:xfrm>
          <a:prstGeom prst="rect">
            <a:avLst/>
          </a:prstGeom>
          <a:noFill/>
        </p:spPr>
        <p:txBody>
          <a:bodyPr wrap="square" rtlCol="0">
            <a:spAutoFit/>
          </a:bodyPr>
          <a:lstStyle/>
          <a:p>
            <a:pPr marL="285750" indent="-285750">
              <a:buFontTx/>
              <a:buChar char="-"/>
            </a:pPr>
            <a:r>
              <a:rPr lang="da-DK" dirty="0"/>
              <a:t>Contact </a:t>
            </a:r>
            <a:r>
              <a:rPr lang="da-DK" dirty="0" err="1"/>
              <a:t>your</a:t>
            </a:r>
            <a:r>
              <a:rPr lang="da-DK" dirty="0"/>
              <a:t> ISO country </a:t>
            </a:r>
            <a:r>
              <a:rPr lang="da-DK" dirty="0" err="1"/>
              <a:t>member</a:t>
            </a:r>
            <a:r>
              <a:rPr lang="da-DK" dirty="0"/>
              <a:t>  and let </a:t>
            </a:r>
            <a:r>
              <a:rPr lang="da-DK" dirty="0" err="1"/>
              <a:t>them</a:t>
            </a:r>
            <a:r>
              <a:rPr lang="da-DK" dirty="0"/>
              <a:t> </a:t>
            </a:r>
            <a:r>
              <a:rPr lang="da-DK" dirty="0" err="1"/>
              <a:t>know</a:t>
            </a:r>
            <a:r>
              <a:rPr lang="da-DK" dirty="0"/>
              <a:t> </a:t>
            </a:r>
            <a:r>
              <a:rPr lang="da-DK" dirty="0" err="1"/>
              <a:t>your</a:t>
            </a:r>
            <a:r>
              <a:rPr lang="da-DK" dirty="0"/>
              <a:t> position</a:t>
            </a:r>
          </a:p>
          <a:p>
            <a:pPr marL="285750" indent="-285750">
              <a:buFontTx/>
              <a:buChar char="-"/>
            </a:pPr>
            <a:endParaRPr lang="da-DK" dirty="0"/>
          </a:p>
          <a:p>
            <a:pPr marL="285750" indent="-285750">
              <a:buFontTx/>
              <a:buChar char="-"/>
            </a:pPr>
            <a:r>
              <a:rPr lang="da-DK" dirty="0"/>
              <a:t>The ISO </a:t>
            </a:r>
            <a:r>
              <a:rPr lang="da-DK" dirty="0" err="1"/>
              <a:t>member</a:t>
            </a:r>
            <a:r>
              <a:rPr lang="da-DK" dirty="0"/>
              <a:t> country </a:t>
            </a:r>
            <a:r>
              <a:rPr lang="da-DK" dirty="0" err="1"/>
              <a:t>will</a:t>
            </a:r>
            <a:r>
              <a:rPr lang="da-DK" dirty="0"/>
              <a:t> </a:t>
            </a:r>
            <a:r>
              <a:rPr lang="da-DK" dirty="0" err="1"/>
              <a:t>contact</a:t>
            </a:r>
            <a:r>
              <a:rPr lang="da-DK" dirty="0"/>
              <a:t> ISO and </a:t>
            </a:r>
            <a:r>
              <a:rPr lang="da-DK" dirty="0" err="1"/>
              <a:t>submit</a:t>
            </a:r>
            <a:r>
              <a:rPr lang="da-DK" dirty="0"/>
              <a:t> the national </a:t>
            </a:r>
            <a:r>
              <a:rPr lang="da-DK" dirty="0" err="1"/>
              <a:t>vote</a:t>
            </a:r>
            <a:r>
              <a:rPr lang="da-DK" dirty="0"/>
              <a:t>.</a:t>
            </a:r>
          </a:p>
          <a:p>
            <a:pPr marL="285750" indent="-285750">
              <a:buFontTx/>
              <a:buChar char="-"/>
            </a:pPr>
            <a:endParaRPr lang="da-DK" dirty="0"/>
          </a:p>
          <a:p>
            <a:pPr marL="285750" indent="-285750">
              <a:buFontTx/>
              <a:buChar char="-"/>
            </a:pPr>
            <a:r>
              <a:rPr lang="da-DK" dirty="0"/>
              <a:t>Deadline December 8th </a:t>
            </a:r>
          </a:p>
          <a:p>
            <a:endParaRPr lang="da-DK" dirty="0">
              <a:hlinkClick r:id="rId2"/>
            </a:endParaRPr>
          </a:p>
          <a:p>
            <a:endParaRPr lang="da-DK" dirty="0">
              <a:hlinkClick r:id="rId2"/>
            </a:endParaRPr>
          </a:p>
          <a:p>
            <a:endParaRPr lang="da-DK" dirty="0">
              <a:hlinkClick r:id="rId2"/>
            </a:endParaRPr>
          </a:p>
          <a:p>
            <a:endParaRPr lang="da-DK" dirty="0">
              <a:hlinkClick r:id="rId2"/>
            </a:endParaRPr>
          </a:p>
          <a:p>
            <a:r>
              <a:rPr lang="da-DK" dirty="0">
                <a:hlinkClick r:id="rId2"/>
              </a:rPr>
              <a:t>https://www.iso.org/members.html</a:t>
            </a:r>
            <a:endParaRPr lang="da-DK" dirty="0"/>
          </a:p>
          <a:p>
            <a:endParaRPr lang="da-DK" dirty="0"/>
          </a:p>
          <a:p>
            <a:endParaRPr lang="da-DK" dirty="0"/>
          </a:p>
          <a:p>
            <a:endParaRPr lang="da-DK" dirty="0"/>
          </a:p>
          <a:p>
            <a:endParaRPr lang="da-DK" dirty="0"/>
          </a:p>
          <a:p>
            <a:endParaRPr lang="da-DK" dirty="0"/>
          </a:p>
          <a:p>
            <a:endParaRPr lang="da-DK" dirty="0"/>
          </a:p>
        </p:txBody>
      </p:sp>
      <p:pic>
        <p:nvPicPr>
          <p:cNvPr id="7" name="Billede 6">
            <a:extLst>
              <a:ext uri="{FF2B5EF4-FFF2-40B4-BE49-F238E27FC236}">
                <a16:creationId xmlns:a16="http://schemas.microsoft.com/office/drawing/2014/main" id="{CE2B6973-6504-213A-1878-7A9ABBB51245}"/>
              </a:ext>
            </a:extLst>
          </p:cNvPr>
          <p:cNvPicPr>
            <a:picLocks noChangeAspect="1"/>
          </p:cNvPicPr>
          <p:nvPr/>
        </p:nvPicPr>
        <p:blipFill>
          <a:blip r:embed="rId3"/>
          <a:stretch>
            <a:fillRect/>
          </a:stretch>
        </p:blipFill>
        <p:spPr>
          <a:xfrm>
            <a:off x="5680628" y="3387183"/>
            <a:ext cx="4870531" cy="2744833"/>
          </a:xfrm>
          <a:prstGeom prst="rect">
            <a:avLst/>
          </a:prstGeom>
        </p:spPr>
      </p:pic>
    </p:spTree>
    <p:extLst>
      <p:ext uri="{BB962C8B-B14F-4D97-AF65-F5344CB8AC3E}">
        <p14:creationId xmlns:p14="http://schemas.microsoft.com/office/powerpoint/2010/main" val="3842413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0FD70B-1D59-8258-7B12-2F0CE8BF1AD6}"/>
              </a:ext>
            </a:extLst>
          </p:cNvPr>
          <p:cNvSpPr>
            <a:spLocks noGrp="1"/>
          </p:cNvSpPr>
          <p:nvPr>
            <p:ph type="title"/>
          </p:nvPr>
        </p:nvSpPr>
        <p:spPr/>
        <p:txBody>
          <a:bodyPr/>
          <a:lstStyle/>
          <a:p>
            <a:r>
              <a:rPr lang="en-US" dirty="0" err="1"/>
              <a:t>Whats</a:t>
            </a:r>
            <a:r>
              <a:rPr lang="en-US" dirty="0"/>
              <a:t> next?</a:t>
            </a:r>
            <a:br>
              <a:rPr lang="da-DK" dirty="0"/>
            </a:br>
            <a:endParaRPr lang="da-DK" dirty="0"/>
          </a:p>
        </p:txBody>
      </p:sp>
      <p:sp>
        <p:nvSpPr>
          <p:cNvPr id="4" name="Pladsholder til slidenummer 3">
            <a:extLst>
              <a:ext uri="{FF2B5EF4-FFF2-40B4-BE49-F238E27FC236}">
                <a16:creationId xmlns:a16="http://schemas.microsoft.com/office/drawing/2014/main" id="{D9FAC1DE-821B-2D2B-BECD-37DC35803D01}"/>
              </a:ext>
            </a:extLst>
          </p:cNvPr>
          <p:cNvSpPr>
            <a:spLocks noGrp="1"/>
          </p:cNvSpPr>
          <p:nvPr>
            <p:ph type="sldNum" sz="quarter" idx="12"/>
          </p:nvPr>
        </p:nvSpPr>
        <p:spPr/>
        <p:txBody>
          <a:bodyPr/>
          <a:lstStyle/>
          <a:p>
            <a:pPr rtl="0"/>
            <a:fld id="{93AEF069-1642-A24E-999F-2E052DC6C58F}" type="slidenum">
              <a:rPr lang="en-US" smtClean="0"/>
              <a:pPr rtl="0"/>
              <a:t>26</a:t>
            </a:fld>
            <a:endParaRPr lang="en-US"/>
          </a:p>
        </p:txBody>
      </p:sp>
      <p:pic>
        <p:nvPicPr>
          <p:cNvPr id="6" name="Billede 5">
            <a:extLst>
              <a:ext uri="{FF2B5EF4-FFF2-40B4-BE49-F238E27FC236}">
                <a16:creationId xmlns:a16="http://schemas.microsoft.com/office/drawing/2014/main" id="{67A8146F-5424-5F7C-5413-FCC2B635B932}"/>
              </a:ext>
            </a:extLst>
          </p:cNvPr>
          <p:cNvPicPr>
            <a:picLocks noChangeAspect="1"/>
          </p:cNvPicPr>
          <p:nvPr/>
        </p:nvPicPr>
        <p:blipFill>
          <a:blip r:embed="rId2"/>
          <a:stretch>
            <a:fillRect/>
          </a:stretch>
        </p:blipFill>
        <p:spPr>
          <a:xfrm>
            <a:off x="861377" y="4407820"/>
            <a:ext cx="1061085" cy="1478366"/>
          </a:xfrm>
          <a:prstGeom prst="rect">
            <a:avLst/>
          </a:prstGeom>
        </p:spPr>
      </p:pic>
      <p:pic>
        <p:nvPicPr>
          <p:cNvPr id="8" name="Billede 7">
            <a:extLst>
              <a:ext uri="{FF2B5EF4-FFF2-40B4-BE49-F238E27FC236}">
                <a16:creationId xmlns:a16="http://schemas.microsoft.com/office/drawing/2014/main" id="{591D1CA5-174A-7849-8AF6-24F2284EF1D5}"/>
              </a:ext>
            </a:extLst>
          </p:cNvPr>
          <p:cNvPicPr>
            <a:picLocks noChangeAspect="1"/>
          </p:cNvPicPr>
          <p:nvPr/>
        </p:nvPicPr>
        <p:blipFill rotWithShape="1">
          <a:blip r:embed="rId3"/>
          <a:srcRect l="2778" t="-3680" r="-2778" b="3680"/>
          <a:stretch/>
        </p:blipFill>
        <p:spPr>
          <a:xfrm>
            <a:off x="862318" y="1629667"/>
            <a:ext cx="1130212" cy="1332964"/>
          </a:xfrm>
          <a:prstGeom prst="rect">
            <a:avLst/>
          </a:prstGeom>
        </p:spPr>
      </p:pic>
      <p:cxnSp>
        <p:nvCxnSpPr>
          <p:cNvPr id="11" name="Lige pilforbindelse 10">
            <a:extLst>
              <a:ext uri="{FF2B5EF4-FFF2-40B4-BE49-F238E27FC236}">
                <a16:creationId xmlns:a16="http://schemas.microsoft.com/office/drawing/2014/main" id="{EC9C2272-619B-292B-046E-DF27CA79A7EE}"/>
              </a:ext>
            </a:extLst>
          </p:cNvPr>
          <p:cNvCxnSpPr/>
          <p:nvPr/>
        </p:nvCxnSpPr>
        <p:spPr>
          <a:xfrm>
            <a:off x="2229394" y="2247900"/>
            <a:ext cx="44413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Tekstfelt 11">
            <a:extLst>
              <a:ext uri="{FF2B5EF4-FFF2-40B4-BE49-F238E27FC236}">
                <a16:creationId xmlns:a16="http://schemas.microsoft.com/office/drawing/2014/main" id="{AA4397B8-D794-4467-3A53-94B6D025004D}"/>
              </a:ext>
            </a:extLst>
          </p:cNvPr>
          <p:cNvSpPr txBox="1"/>
          <p:nvPr/>
        </p:nvSpPr>
        <p:spPr>
          <a:xfrm>
            <a:off x="2794901" y="4918544"/>
            <a:ext cx="6487885" cy="369332"/>
          </a:xfrm>
          <a:prstGeom prst="rect">
            <a:avLst/>
          </a:prstGeom>
          <a:noFill/>
        </p:spPr>
        <p:txBody>
          <a:bodyPr wrap="square" lIns="91440" tIns="45720" rIns="91440" bIns="45720" rtlCol="0" anchor="t">
            <a:spAutoFit/>
          </a:bodyPr>
          <a:lstStyle/>
          <a:p>
            <a:r>
              <a:rPr lang="da-DK" dirty="0"/>
              <a:t>No </a:t>
            </a:r>
            <a:r>
              <a:rPr lang="da-DK" dirty="0" err="1"/>
              <a:t>further</a:t>
            </a:r>
            <a:r>
              <a:rPr lang="da-DK" dirty="0"/>
              <a:t> </a:t>
            </a:r>
            <a:r>
              <a:rPr lang="da-DK" dirty="0" err="1"/>
              <a:t>work</a:t>
            </a:r>
            <a:r>
              <a:rPr lang="da-DK" dirty="0"/>
              <a:t> </a:t>
            </a:r>
            <a:r>
              <a:rPr lang="da-DK" dirty="0" err="1"/>
              <a:t>will</a:t>
            </a:r>
            <a:r>
              <a:rPr lang="da-DK" dirty="0"/>
              <a:t> </a:t>
            </a:r>
            <a:r>
              <a:rPr lang="da-DK" dirty="0" err="1"/>
              <a:t>be</a:t>
            </a:r>
            <a:r>
              <a:rPr lang="da-DK" dirty="0"/>
              <a:t> done in ISO for a MSS on </a:t>
            </a:r>
            <a:r>
              <a:rPr lang="da-DK" dirty="0" err="1"/>
              <a:t>SDGs</a:t>
            </a:r>
            <a:endParaRPr lang="da-DK" dirty="0"/>
          </a:p>
        </p:txBody>
      </p:sp>
      <p:sp>
        <p:nvSpPr>
          <p:cNvPr id="13" name="Tekstfelt 12">
            <a:extLst>
              <a:ext uri="{FF2B5EF4-FFF2-40B4-BE49-F238E27FC236}">
                <a16:creationId xmlns:a16="http://schemas.microsoft.com/office/drawing/2014/main" id="{D8FE8127-2EEC-D91B-2919-624D57071D80}"/>
              </a:ext>
            </a:extLst>
          </p:cNvPr>
          <p:cNvSpPr txBox="1"/>
          <p:nvPr/>
        </p:nvSpPr>
        <p:spPr>
          <a:xfrm>
            <a:off x="2790746" y="2063310"/>
            <a:ext cx="9061269" cy="369332"/>
          </a:xfrm>
          <a:prstGeom prst="rect">
            <a:avLst/>
          </a:prstGeom>
          <a:noFill/>
        </p:spPr>
        <p:txBody>
          <a:bodyPr wrap="square" lIns="91440" tIns="45720" rIns="91440" bIns="45720" rtlCol="0" anchor="t">
            <a:spAutoFit/>
          </a:bodyPr>
          <a:lstStyle/>
          <a:p>
            <a:r>
              <a:rPr lang="da-DK" dirty="0"/>
              <a:t>ISO </a:t>
            </a:r>
            <a:r>
              <a:rPr lang="da-DK" dirty="0" err="1"/>
              <a:t>establish</a:t>
            </a:r>
            <a:r>
              <a:rPr lang="da-DK" dirty="0"/>
              <a:t> a </a:t>
            </a:r>
            <a:r>
              <a:rPr lang="da-DK" dirty="0" err="1"/>
              <a:t>committee</a:t>
            </a:r>
            <a:r>
              <a:rPr lang="da-DK" dirty="0"/>
              <a:t> to </a:t>
            </a:r>
            <a:r>
              <a:rPr lang="da-DK" dirty="0" err="1"/>
              <a:t>discuss</a:t>
            </a:r>
            <a:r>
              <a:rPr lang="da-DK" dirty="0"/>
              <a:t> </a:t>
            </a:r>
            <a:r>
              <a:rPr lang="da-DK" dirty="0" err="1"/>
              <a:t>title</a:t>
            </a:r>
            <a:r>
              <a:rPr lang="da-DK" dirty="0"/>
              <a:t>, </a:t>
            </a:r>
            <a:r>
              <a:rPr lang="da-DK" dirty="0" err="1"/>
              <a:t>scope</a:t>
            </a:r>
            <a:r>
              <a:rPr lang="da-DK" dirty="0"/>
              <a:t> and content of the standard</a:t>
            </a:r>
          </a:p>
        </p:txBody>
      </p:sp>
      <p:cxnSp>
        <p:nvCxnSpPr>
          <p:cNvPr id="14" name="Lige pilforbindelse 13">
            <a:extLst>
              <a:ext uri="{FF2B5EF4-FFF2-40B4-BE49-F238E27FC236}">
                <a16:creationId xmlns:a16="http://schemas.microsoft.com/office/drawing/2014/main" id="{83375447-8DE2-646B-73AF-4E2DD430CD72}"/>
              </a:ext>
            </a:extLst>
          </p:cNvPr>
          <p:cNvCxnSpPr/>
          <p:nvPr/>
        </p:nvCxnSpPr>
        <p:spPr>
          <a:xfrm>
            <a:off x="2220685" y="5103286"/>
            <a:ext cx="44413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84664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0FE5E-BA69-1066-2D3F-A0BFCE9407D6}"/>
              </a:ext>
            </a:extLst>
          </p:cNvPr>
          <p:cNvSpPr>
            <a:spLocks noGrp="1"/>
          </p:cNvSpPr>
          <p:nvPr>
            <p:ph type="title"/>
          </p:nvPr>
        </p:nvSpPr>
        <p:spPr/>
        <p:txBody>
          <a:bodyPr/>
          <a:lstStyle/>
          <a:p>
            <a:r>
              <a:rPr lang="da-DK" dirty="0"/>
              <a:t>Plan</a:t>
            </a:r>
          </a:p>
        </p:txBody>
      </p:sp>
      <p:sp>
        <p:nvSpPr>
          <p:cNvPr id="4" name="Pladsholder til slidenummer 3">
            <a:extLst>
              <a:ext uri="{FF2B5EF4-FFF2-40B4-BE49-F238E27FC236}">
                <a16:creationId xmlns:a16="http://schemas.microsoft.com/office/drawing/2014/main" id="{A87019D7-54FA-41C2-7E14-C735422FEDA7}"/>
              </a:ext>
            </a:extLst>
          </p:cNvPr>
          <p:cNvSpPr>
            <a:spLocks noGrp="1"/>
          </p:cNvSpPr>
          <p:nvPr>
            <p:ph type="sldNum" sz="quarter" idx="12"/>
          </p:nvPr>
        </p:nvSpPr>
        <p:spPr/>
        <p:txBody>
          <a:bodyPr/>
          <a:lstStyle/>
          <a:p>
            <a:pPr rtl="0"/>
            <a:fld id="{93AEF069-1642-A24E-999F-2E052DC6C58F}" type="slidenum">
              <a:rPr lang="en-US" smtClean="0"/>
              <a:pPr rtl="0"/>
              <a:t>27</a:t>
            </a:fld>
            <a:endParaRPr lang="en-US"/>
          </a:p>
        </p:txBody>
      </p:sp>
      <p:sp>
        <p:nvSpPr>
          <p:cNvPr id="5" name="Tekstfelt 4">
            <a:extLst>
              <a:ext uri="{FF2B5EF4-FFF2-40B4-BE49-F238E27FC236}">
                <a16:creationId xmlns:a16="http://schemas.microsoft.com/office/drawing/2014/main" id="{FA7EB2F5-C3B1-C075-99AA-CF3E9521CB9F}"/>
              </a:ext>
            </a:extLst>
          </p:cNvPr>
          <p:cNvSpPr txBox="1"/>
          <p:nvPr/>
        </p:nvSpPr>
        <p:spPr>
          <a:xfrm>
            <a:off x="931293" y="2774537"/>
            <a:ext cx="9530080" cy="3693319"/>
          </a:xfrm>
          <a:prstGeom prst="rect">
            <a:avLst/>
          </a:prstGeom>
          <a:noFill/>
        </p:spPr>
        <p:txBody>
          <a:bodyPr wrap="square" lIns="91440" tIns="45720" rIns="91440" bIns="45720" rtlCol="0" anchor="t">
            <a:spAutoFit/>
          </a:bodyPr>
          <a:lstStyle/>
          <a:p>
            <a:r>
              <a:rPr lang="da-DK" dirty="0" err="1"/>
              <a:t>Early</a:t>
            </a:r>
            <a:r>
              <a:rPr lang="da-DK" dirty="0"/>
              <a:t> 2023: 1-2 meetings </a:t>
            </a:r>
            <a:r>
              <a:rPr lang="da-DK" dirty="0" err="1"/>
              <a:t>discussing</a:t>
            </a:r>
            <a:r>
              <a:rPr lang="da-DK" dirty="0"/>
              <a:t> </a:t>
            </a:r>
            <a:r>
              <a:rPr lang="da-DK" dirty="0" err="1"/>
              <a:t>Scope</a:t>
            </a:r>
            <a:r>
              <a:rPr lang="da-DK" dirty="0"/>
              <a:t>, Title and content</a:t>
            </a:r>
          </a:p>
          <a:p>
            <a:endParaRPr lang="da-DK" dirty="0"/>
          </a:p>
          <a:p>
            <a:endParaRPr lang="da-DK" dirty="0"/>
          </a:p>
          <a:p>
            <a:r>
              <a:rPr lang="da-DK" dirty="0"/>
              <a:t>2023-2024: </a:t>
            </a:r>
            <a:r>
              <a:rPr lang="da-DK" dirty="0">
                <a:ea typeface="+mn-lt"/>
                <a:cs typeface="+mn-lt"/>
              </a:rPr>
              <a:t>ISO </a:t>
            </a:r>
            <a:r>
              <a:rPr lang="da-DK" dirty="0" err="1">
                <a:ea typeface="+mn-lt"/>
                <a:cs typeface="+mn-lt"/>
              </a:rPr>
              <a:t>consensus</a:t>
            </a:r>
            <a:r>
              <a:rPr lang="da-DK" dirty="0">
                <a:ea typeface="+mn-lt"/>
                <a:cs typeface="+mn-lt"/>
              </a:rPr>
              <a:t> driven </a:t>
            </a:r>
            <a:r>
              <a:rPr lang="da-DK" dirty="0" err="1">
                <a:ea typeface="+mn-lt"/>
                <a:cs typeface="+mn-lt"/>
              </a:rPr>
              <a:t>process</a:t>
            </a:r>
            <a:r>
              <a:rPr lang="da-DK" dirty="0">
                <a:ea typeface="+mn-lt"/>
                <a:cs typeface="+mn-lt"/>
              </a:rPr>
              <a:t> for </a:t>
            </a:r>
            <a:r>
              <a:rPr lang="da-DK" dirty="0" err="1">
                <a:ea typeface="+mn-lt"/>
                <a:cs typeface="+mn-lt"/>
              </a:rPr>
              <a:t>development</a:t>
            </a:r>
            <a:r>
              <a:rPr lang="da-DK" dirty="0">
                <a:ea typeface="+mn-lt"/>
                <a:cs typeface="+mn-lt"/>
              </a:rPr>
              <a:t> of the MSS for the UN    </a:t>
            </a:r>
          </a:p>
          <a:p>
            <a:r>
              <a:rPr lang="da-DK" dirty="0">
                <a:ea typeface="+mn-lt"/>
                <a:cs typeface="+mn-lt"/>
              </a:rPr>
              <a:t>                   </a:t>
            </a:r>
            <a:r>
              <a:rPr lang="da-DK" dirty="0" err="1">
                <a:ea typeface="+mn-lt"/>
                <a:cs typeface="+mn-lt"/>
              </a:rPr>
              <a:t>SDGs</a:t>
            </a:r>
            <a:r>
              <a:rPr lang="da-DK" dirty="0">
                <a:ea typeface="+mn-lt"/>
                <a:cs typeface="+mn-lt"/>
              </a:rPr>
              <a:t> (24m)</a:t>
            </a:r>
          </a:p>
          <a:p>
            <a:endParaRPr lang="da-DK" dirty="0"/>
          </a:p>
          <a:p>
            <a:endParaRPr lang="da-DK" dirty="0"/>
          </a:p>
          <a:p>
            <a:endParaRPr lang="da-DK" dirty="0"/>
          </a:p>
          <a:p>
            <a:r>
              <a:rPr lang="da-DK" dirty="0"/>
              <a:t>2024-2025: Approval and </a:t>
            </a:r>
            <a:r>
              <a:rPr lang="da-DK" dirty="0" err="1"/>
              <a:t>publication</a:t>
            </a:r>
            <a:endParaRPr lang="da-DK" dirty="0"/>
          </a:p>
          <a:p>
            <a:endParaRPr lang="da-DK" dirty="0"/>
          </a:p>
          <a:p>
            <a:endParaRPr lang="da-DK" dirty="0"/>
          </a:p>
          <a:p>
            <a:endParaRPr lang="da-DK" dirty="0"/>
          </a:p>
          <a:p>
            <a:r>
              <a:rPr lang="da-DK" dirty="0"/>
              <a:t> </a:t>
            </a:r>
          </a:p>
        </p:txBody>
      </p:sp>
    </p:spTree>
    <p:extLst>
      <p:ext uri="{BB962C8B-B14F-4D97-AF65-F5344CB8AC3E}">
        <p14:creationId xmlns:p14="http://schemas.microsoft.com/office/powerpoint/2010/main" val="2748096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0FE5E-BA69-1066-2D3F-A0BFCE9407D6}"/>
              </a:ext>
            </a:extLst>
          </p:cNvPr>
          <p:cNvSpPr>
            <a:spLocks noGrp="1"/>
          </p:cNvSpPr>
          <p:nvPr>
            <p:ph type="title"/>
          </p:nvPr>
        </p:nvSpPr>
        <p:spPr/>
        <p:txBody>
          <a:bodyPr/>
          <a:lstStyle/>
          <a:p>
            <a:r>
              <a:rPr lang="da-DK" dirty="0"/>
              <a:t>How to </a:t>
            </a:r>
            <a:r>
              <a:rPr lang="da-DK" dirty="0" err="1"/>
              <a:t>participate</a:t>
            </a:r>
            <a:r>
              <a:rPr lang="da-DK" dirty="0"/>
              <a:t>?</a:t>
            </a:r>
          </a:p>
        </p:txBody>
      </p:sp>
      <p:sp>
        <p:nvSpPr>
          <p:cNvPr id="4" name="Pladsholder til slidenummer 3">
            <a:extLst>
              <a:ext uri="{FF2B5EF4-FFF2-40B4-BE49-F238E27FC236}">
                <a16:creationId xmlns:a16="http://schemas.microsoft.com/office/drawing/2014/main" id="{A87019D7-54FA-41C2-7E14-C735422FEDA7}"/>
              </a:ext>
            </a:extLst>
          </p:cNvPr>
          <p:cNvSpPr>
            <a:spLocks noGrp="1"/>
          </p:cNvSpPr>
          <p:nvPr>
            <p:ph type="sldNum" sz="quarter" idx="12"/>
          </p:nvPr>
        </p:nvSpPr>
        <p:spPr/>
        <p:txBody>
          <a:bodyPr/>
          <a:lstStyle/>
          <a:p>
            <a:pPr rtl="0"/>
            <a:fld id="{93AEF069-1642-A24E-999F-2E052DC6C58F}" type="slidenum">
              <a:rPr lang="en-US" smtClean="0"/>
              <a:pPr rtl="0"/>
              <a:t>28</a:t>
            </a:fld>
            <a:endParaRPr lang="en-US"/>
          </a:p>
        </p:txBody>
      </p:sp>
      <p:sp>
        <p:nvSpPr>
          <p:cNvPr id="5" name="Tekstfelt 4">
            <a:extLst>
              <a:ext uri="{FF2B5EF4-FFF2-40B4-BE49-F238E27FC236}">
                <a16:creationId xmlns:a16="http://schemas.microsoft.com/office/drawing/2014/main" id="{FA7EB2F5-C3B1-C075-99AA-CF3E9521CB9F}"/>
              </a:ext>
            </a:extLst>
          </p:cNvPr>
          <p:cNvSpPr txBox="1"/>
          <p:nvPr/>
        </p:nvSpPr>
        <p:spPr>
          <a:xfrm>
            <a:off x="920710" y="1822037"/>
            <a:ext cx="9530080" cy="4524315"/>
          </a:xfrm>
          <a:prstGeom prst="rect">
            <a:avLst/>
          </a:prstGeom>
          <a:noFill/>
        </p:spPr>
        <p:txBody>
          <a:bodyPr wrap="square" lIns="91440" tIns="45720" rIns="91440" bIns="45720" rtlCol="0" anchor="t">
            <a:spAutoFit/>
          </a:bodyPr>
          <a:lstStyle/>
          <a:p>
            <a:r>
              <a:rPr lang="da-DK" dirty="0" err="1"/>
              <a:t>Everybody</a:t>
            </a:r>
            <a:r>
              <a:rPr lang="da-DK" dirty="0"/>
              <a:t> </a:t>
            </a:r>
            <a:r>
              <a:rPr lang="da-DK" dirty="0" err="1"/>
              <a:t>are</a:t>
            </a:r>
            <a:r>
              <a:rPr lang="da-DK" dirty="0"/>
              <a:t> </a:t>
            </a:r>
            <a:r>
              <a:rPr lang="da-DK" dirty="0" err="1"/>
              <a:t>invited</a:t>
            </a:r>
            <a:r>
              <a:rPr lang="da-DK" dirty="0"/>
              <a:t> to </a:t>
            </a:r>
            <a:r>
              <a:rPr lang="da-DK" dirty="0" err="1"/>
              <a:t>participate</a:t>
            </a:r>
            <a:r>
              <a:rPr lang="da-DK" dirty="0"/>
              <a:t> in the </a:t>
            </a:r>
            <a:r>
              <a:rPr lang="da-DK" dirty="0" err="1"/>
              <a:t>work</a:t>
            </a:r>
          </a:p>
          <a:p>
            <a:endParaRPr lang="da-DK" dirty="0"/>
          </a:p>
          <a:p>
            <a:endParaRPr lang="da-DK" dirty="0">
              <a:ea typeface="+mn-lt"/>
              <a:cs typeface="+mn-lt"/>
            </a:endParaRPr>
          </a:p>
          <a:p>
            <a:pPr marL="285750" indent="-285750">
              <a:buChar char="-"/>
            </a:pPr>
            <a:r>
              <a:rPr lang="da-DK" dirty="0">
                <a:ea typeface="+mn-lt"/>
                <a:cs typeface="+mn-lt"/>
              </a:rPr>
              <a:t>Contact </a:t>
            </a:r>
            <a:r>
              <a:rPr lang="da-DK" dirty="0" err="1">
                <a:ea typeface="+mn-lt"/>
                <a:cs typeface="+mn-lt"/>
              </a:rPr>
              <a:t>your</a:t>
            </a:r>
            <a:r>
              <a:rPr lang="da-DK" dirty="0">
                <a:ea typeface="+mn-lt"/>
                <a:cs typeface="+mn-lt"/>
              </a:rPr>
              <a:t> ISO </a:t>
            </a:r>
            <a:r>
              <a:rPr lang="da-DK" dirty="0" err="1">
                <a:ea typeface="+mn-lt"/>
                <a:cs typeface="+mn-lt"/>
              </a:rPr>
              <a:t>member</a:t>
            </a:r>
            <a:r>
              <a:rPr lang="da-DK" dirty="0">
                <a:ea typeface="+mn-lt"/>
                <a:cs typeface="+mn-lt"/>
              </a:rPr>
              <a:t> Body (NSB)</a:t>
            </a:r>
          </a:p>
          <a:p>
            <a:pPr marL="285750" indent="-285750">
              <a:buFontTx/>
              <a:buChar char="-"/>
            </a:pPr>
            <a:endParaRPr lang="da-DK" dirty="0"/>
          </a:p>
          <a:p>
            <a:pPr marL="285750" indent="-285750">
              <a:buFontTx/>
              <a:buChar char="-"/>
            </a:pPr>
            <a:endParaRPr lang="da-DK" dirty="0"/>
          </a:p>
          <a:p>
            <a:pPr marL="285750" indent="-285750">
              <a:buFontTx/>
              <a:buChar char="-"/>
            </a:pPr>
            <a:r>
              <a:rPr lang="da-DK" dirty="0" err="1"/>
              <a:t>Apply</a:t>
            </a:r>
            <a:r>
              <a:rPr lang="da-DK" dirty="0"/>
              <a:t> for Liaison status </a:t>
            </a:r>
            <a:r>
              <a:rPr lang="da-DK" dirty="0" err="1"/>
              <a:t>if</a:t>
            </a:r>
            <a:r>
              <a:rPr lang="da-DK" dirty="0"/>
              <a:t> </a:t>
            </a:r>
            <a:r>
              <a:rPr lang="da-DK" dirty="0" err="1"/>
              <a:t>your</a:t>
            </a:r>
            <a:r>
              <a:rPr lang="da-DK" dirty="0"/>
              <a:t> </a:t>
            </a:r>
            <a:r>
              <a:rPr lang="da-DK" dirty="0" err="1"/>
              <a:t>organization</a:t>
            </a:r>
            <a:r>
              <a:rPr lang="da-DK" dirty="0"/>
              <a:t> is:</a:t>
            </a:r>
            <a:br>
              <a:rPr lang="da-DK" dirty="0"/>
            </a:br>
            <a:endParaRPr lang="da-DK" dirty="0"/>
          </a:p>
          <a:p>
            <a:pPr marL="742950" lvl="1" indent="-285750">
              <a:buFont typeface="Arial" panose="020B0604020202020204" pitchFamily="34" charset="0"/>
              <a:buChar char="•"/>
            </a:pPr>
            <a:r>
              <a:rPr lang="en-US" dirty="0"/>
              <a:t>Not for profit</a:t>
            </a:r>
          </a:p>
          <a:p>
            <a:pPr marL="742950" lvl="1" indent="-285750">
              <a:buFont typeface="Arial" panose="020B0604020202020204" pitchFamily="34" charset="0"/>
              <a:buChar char="•"/>
            </a:pPr>
            <a:r>
              <a:rPr lang="en-US" dirty="0"/>
              <a:t>Legal entity</a:t>
            </a:r>
          </a:p>
          <a:p>
            <a:pPr marL="742950" lvl="1" indent="-285750">
              <a:buFont typeface="Arial" panose="020B0604020202020204" pitchFamily="34" charset="0"/>
              <a:buChar char="•"/>
            </a:pPr>
            <a:r>
              <a:rPr lang="en-US" dirty="0"/>
              <a:t>Membership based</a:t>
            </a:r>
          </a:p>
          <a:p>
            <a:pPr marL="742950" lvl="1" indent="-285750">
              <a:buFont typeface="Arial" panose="020B0604020202020204" pitchFamily="34" charset="0"/>
              <a:buChar char="•"/>
            </a:pPr>
            <a:r>
              <a:rPr lang="en-US" dirty="0"/>
              <a:t>Relevant competence and expertise</a:t>
            </a:r>
          </a:p>
          <a:p>
            <a:pPr marL="742950" lvl="1" indent="-285750">
              <a:buFont typeface="Arial" panose="020B0604020202020204" pitchFamily="34" charset="0"/>
              <a:buChar char="•"/>
            </a:pPr>
            <a:r>
              <a:rPr lang="en-US" dirty="0"/>
              <a:t>Process for stakeholder engagement and consensus decision-making</a:t>
            </a:r>
          </a:p>
          <a:p>
            <a:pPr marL="285750" indent="-285750">
              <a:buFontTx/>
              <a:buChar char="-"/>
            </a:pPr>
            <a:endParaRPr lang="da-DK" dirty="0"/>
          </a:p>
          <a:p>
            <a:r>
              <a:rPr lang="da-DK" dirty="0" err="1"/>
              <a:t>You</a:t>
            </a:r>
            <a:r>
              <a:rPr lang="da-DK" dirty="0"/>
              <a:t> </a:t>
            </a:r>
            <a:r>
              <a:rPr lang="da-DK" dirty="0" err="1"/>
              <a:t>can</a:t>
            </a:r>
            <a:r>
              <a:rPr lang="da-DK" dirty="0"/>
              <a:t> </a:t>
            </a:r>
            <a:r>
              <a:rPr lang="da-DK" dirty="0" err="1"/>
              <a:t>apply</a:t>
            </a:r>
            <a:r>
              <a:rPr lang="da-DK" dirty="0"/>
              <a:t> for Liaison </a:t>
            </a:r>
            <a:r>
              <a:rPr lang="da-DK" dirty="0">
                <a:hlinkClick r:id="rId2"/>
              </a:rPr>
              <a:t>here</a:t>
            </a:r>
            <a:endParaRPr lang="da-DK" dirty="0"/>
          </a:p>
          <a:p>
            <a:pPr marL="285750" indent="-285750">
              <a:buFontTx/>
              <a:buChar char="-"/>
            </a:pPr>
            <a:endParaRPr lang="da-DK" dirty="0"/>
          </a:p>
        </p:txBody>
      </p:sp>
    </p:spTree>
    <p:extLst>
      <p:ext uri="{BB962C8B-B14F-4D97-AF65-F5344CB8AC3E}">
        <p14:creationId xmlns:p14="http://schemas.microsoft.com/office/powerpoint/2010/main" val="2462429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18F44658-9131-C69B-8959-2DF6949F9102}"/>
              </a:ext>
            </a:extLst>
          </p:cNvPr>
          <p:cNvSpPr>
            <a:spLocks noGrp="1"/>
          </p:cNvSpPr>
          <p:nvPr>
            <p:ph type="pic" sz="quarter" idx="16"/>
          </p:nvPr>
        </p:nvSpPr>
        <p:spPr/>
      </p:sp>
      <p:sp>
        <p:nvSpPr>
          <p:cNvPr id="3" name="Pladsholder til tekst 2">
            <a:extLst>
              <a:ext uri="{FF2B5EF4-FFF2-40B4-BE49-F238E27FC236}">
                <a16:creationId xmlns:a16="http://schemas.microsoft.com/office/drawing/2014/main" id="{DAAED63C-03B4-6BEA-5006-FB7597260FC5}"/>
              </a:ext>
            </a:extLst>
          </p:cNvPr>
          <p:cNvSpPr>
            <a:spLocks noGrp="1"/>
          </p:cNvSpPr>
          <p:nvPr>
            <p:ph type="body" sz="quarter" idx="17"/>
          </p:nvPr>
        </p:nvSpPr>
        <p:spPr/>
        <p:txBody>
          <a:bodyPr/>
          <a:lstStyle/>
          <a:p>
            <a:endParaRPr lang="da-DK"/>
          </a:p>
        </p:txBody>
      </p:sp>
      <p:sp>
        <p:nvSpPr>
          <p:cNvPr id="4" name="Titel 3">
            <a:extLst>
              <a:ext uri="{FF2B5EF4-FFF2-40B4-BE49-F238E27FC236}">
                <a16:creationId xmlns:a16="http://schemas.microsoft.com/office/drawing/2014/main" id="{1470A9BF-E54E-F22E-D42C-ABF591AFCD1B}"/>
              </a:ext>
            </a:extLst>
          </p:cNvPr>
          <p:cNvSpPr>
            <a:spLocks noGrp="1"/>
          </p:cNvSpPr>
          <p:nvPr>
            <p:ph type="title"/>
          </p:nvPr>
        </p:nvSpPr>
        <p:spPr/>
        <p:txBody>
          <a:bodyPr/>
          <a:lstStyle/>
          <a:p>
            <a:r>
              <a:rPr lang="da-DK"/>
              <a:t>Q&amp;A</a:t>
            </a:r>
          </a:p>
        </p:txBody>
      </p:sp>
      <p:sp>
        <p:nvSpPr>
          <p:cNvPr id="5" name="Pladsholder til tekst 4">
            <a:extLst>
              <a:ext uri="{FF2B5EF4-FFF2-40B4-BE49-F238E27FC236}">
                <a16:creationId xmlns:a16="http://schemas.microsoft.com/office/drawing/2014/main" id="{71C2D64F-CAB9-8FCB-97D5-CEF0790FDC49}"/>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6D63186D-ED82-63F4-418D-5AE56C29ACF2}"/>
              </a:ext>
            </a:extLst>
          </p:cNvPr>
          <p:cNvSpPr>
            <a:spLocks noGrp="1"/>
          </p:cNvSpPr>
          <p:nvPr>
            <p:ph type="body" sz="quarter" idx="15"/>
          </p:nvPr>
        </p:nvSpPr>
        <p:spPr/>
        <p:txBody>
          <a:bodyPr/>
          <a:lstStyle/>
          <a:p>
            <a:endParaRPr lang="da-DK"/>
          </a:p>
        </p:txBody>
      </p:sp>
      <p:sp>
        <p:nvSpPr>
          <p:cNvPr id="7" name="Pladsholder til tekst 6">
            <a:extLst>
              <a:ext uri="{FF2B5EF4-FFF2-40B4-BE49-F238E27FC236}">
                <a16:creationId xmlns:a16="http://schemas.microsoft.com/office/drawing/2014/main" id="{7758E97F-EC5B-7B33-2C72-6268B97329B4}"/>
              </a:ext>
            </a:extLst>
          </p:cNvPr>
          <p:cNvSpPr>
            <a:spLocks noGrp="1"/>
          </p:cNvSpPr>
          <p:nvPr>
            <p:ph type="body" sz="quarter" idx="18"/>
          </p:nvPr>
        </p:nvSpPr>
        <p:spPr/>
        <p:txBody>
          <a:bodyPr/>
          <a:lstStyle/>
          <a:p>
            <a:endParaRPr lang="da-DK"/>
          </a:p>
        </p:txBody>
      </p:sp>
      <p:sp>
        <p:nvSpPr>
          <p:cNvPr id="8" name="Pladsholder til tekst 7">
            <a:extLst>
              <a:ext uri="{FF2B5EF4-FFF2-40B4-BE49-F238E27FC236}">
                <a16:creationId xmlns:a16="http://schemas.microsoft.com/office/drawing/2014/main" id="{AB24429D-EE7F-86FA-B462-441D5D38AE97}"/>
              </a:ext>
            </a:extLst>
          </p:cNvPr>
          <p:cNvSpPr>
            <a:spLocks noGrp="1"/>
          </p:cNvSpPr>
          <p:nvPr>
            <p:ph type="body" sz="quarter" idx="19"/>
          </p:nvPr>
        </p:nvSpPr>
        <p:spPr/>
        <p:txBody>
          <a:bodyPr/>
          <a:lstStyle/>
          <a:p>
            <a:endParaRPr lang="da-DK"/>
          </a:p>
        </p:txBody>
      </p:sp>
      <p:sp>
        <p:nvSpPr>
          <p:cNvPr id="9" name="Pladsholder til tekst 8">
            <a:extLst>
              <a:ext uri="{FF2B5EF4-FFF2-40B4-BE49-F238E27FC236}">
                <a16:creationId xmlns:a16="http://schemas.microsoft.com/office/drawing/2014/main" id="{4BE5BB40-F5FC-C71B-009A-FB781FE80367}"/>
              </a:ext>
            </a:extLst>
          </p:cNvPr>
          <p:cNvSpPr>
            <a:spLocks noGrp="1"/>
          </p:cNvSpPr>
          <p:nvPr>
            <p:ph type="body" sz="quarter" idx="20"/>
          </p:nvPr>
        </p:nvSpPr>
        <p:spPr/>
        <p:txBody>
          <a:bodyPr/>
          <a:lstStyle/>
          <a:p>
            <a:endParaRPr lang="da-DK"/>
          </a:p>
        </p:txBody>
      </p:sp>
    </p:spTree>
    <p:extLst>
      <p:ext uri="{BB962C8B-B14F-4D97-AF65-F5344CB8AC3E}">
        <p14:creationId xmlns:p14="http://schemas.microsoft.com/office/powerpoint/2010/main" val="2707406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EB7FCD63-0983-7C3C-25CD-DB2A71FB8779}"/>
              </a:ext>
            </a:extLst>
          </p:cNvPr>
          <p:cNvSpPr>
            <a:spLocks noGrp="1"/>
          </p:cNvSpPr>
          <p:nvPr>
            <p:ph type="pic" sz="quarter" idx="16"/>
          </p:nvPr>
        </p:nvSpPr>
        <p:spPr/>
      </p:sp>
      <p:sp>
        <p:nvSpPr>
          <p:cNvPr id="10" name="Pladsholder til tekst 9">
            <a:extLst>
              <a:ext uri="{FF2B5EF4-FFF2-40B4-BE49-F238E27FC236}">
                <a16:creationId xmlns:a16="http://schemas.microsoft.com/office/drawing/2014/main" id="{25E4485F-DE35-B01A-A124-81A30313BB44}"/>
              </a:ext>
            </a:extLst>
          </p:cNvPr>
          <p:cNvSpPr>
            <a:spLocks noGrp="1"/>
          </p:cNvSpPr>
          <p:nvPr>
            <p:ph type="body" sz="quarter" idx="17"/>
          </p:nvPr>
        </p:nvSpPr>
        <p:spPr/>
        <p:txBody>
          <a:bodyPr/>
          <a:lstStyle/>
          <a:p>
            <a:endParaRPr lang="da-DK"/>
          </a:p>
        </p:txBody>
      </p:sp>
      <p:sp>
        <p:nvSpPr>
          <p:cNvPr id="6" name="Titel 5">
            <a:extLst>
              <a:ext uri="{FF2B5EF4-FFF2-40B4-BE49-F238E27FC236}">
                <a16:creationId xmlns:a16="http://schemas.microsoft.com/office/drawing/2014/main" id="{EF868D17-F33C-CE20-418D-F6DAB46A96C9}"/>
              </a:ext>
            </a:extLst>
          </p:cNvPr>
          <p:cNvSpPr>
            <a:spLocks noGrp="1"/>
          </p:cNvSpPr>
          <p:nvPr>
            <p:ph type="title"/>
          </p:nvPr>
        </p:nvSpPr>
        <p:spPr/>
        <p:txBody>
          <a:bodyPr/>
          <a:lstStyle/>
          <a:p>
            <a:r>
              <a:rPr lang="da-DK" sz="8000" err="1"/>
              <a:t>Behind</a:t>
            </a:r>
            <a:r>
              <a:rPr lang="da-DK" sz="8000"/>
              <a:t> the </a:t>
            </a:r>
            <a:r>
              <a:rPr lang="da-DK" sz="8000" err="1"/>
              <a:t>idea</a:t>
            </a:r>
            <a:endParaRPr lang="da-DK"/>
          </a:p>
        </p:txBody>
      </p:sp>
      <p:sp>
        <p:nvSpPr>
          <p:cNvPr id="7" name="Pladsholder til tekst 6">
            <a:extLst>
              <a:ext uri="{FF2B5EF4-FFF2-40B4-BE49-F238E27FC236}">
                <a16:creationId xmlns:a16="http://schemas.microsoft.com/office/drawing/2014/main" id="{905536D3-70CE-03B0-B204-145C02EEC9B9}"/>
              </a:ext>
            </a:extLst>
          </p:cNvPr>
          <p:cNvSpPr>
            <a:spLocks noGrp="1"/>
          </p:cNvSpPr>
          <p:nvPr>
            <p:ph type="body" sz="quarter" idx="14"/>
          </p:nvPr>
        </p:nvSpPr>
        <p:spPr/>
        <p:txBody>
          <a:bodyPr/>
          <a:lstStyle/>
          <a:p>
            <a:endParaRPr lang="da-DK"/>
          </a:p>
        </p:txBody>
      </p:sp>
      <p:sp>
        <p:nvSpPr>
          <p:cNvPr id="8" name="Pladsholder til tekst 7">
            <a:extLst>
              <a:ext uri="{FF2B5EF4-FFF2-40B4-BE49-F238E27FC236}">
                <a16:creationId xmlns:a16="http://schemas.microsoft.com/office/drawing/2014/main" id="{1E23037B-4386-26AB-B287-1C9CB8322C74}"/>
              </a:ext>
            </a:extLst>
          </p:cNvPr>
          <p:cNvSpPr>
            <a:spLocks noGrp="1"/>
          </p:cNvSpPr>
          <p:nvPr>
            <p:ph type="body" sz="quarter" idx="15"/>
          </p:nvPr>
        </p:nvSpPr>
        <p:spPr/>
        <p:txBody>
          <a:bodyPr/>
          <a:lstStyle/>
          <a:p>
            <a:endParaRPr lang="da-DK"/>
          </a:p>
        </p:txBody>
      </p:sp>
      <p:sp>
        <p:nvSpPr>
          <p:cNvPr id="11" name="Pladsholder til tekst 10">
            <a:extLst>
              <a:ext uri="{FF2B5EF4-FFF2-40B4-BE49-F238E27FC236}">
                <a16:creationId xmlns:a16="http://schemas.microsoft.com/office/drawing/2014/main" id="{8A8563D3-D8A3-A0EA-733A-B6F72691D66B}"/>
              </a:ext>
            </a:extLst>
          </p:cNvPr>
          <p:cNvSpPr>
            <a:spLocks noGrp="1"/>
          </p:cNvSpPr>
          <p:nvPr>
            <p:ph type="body" sz="quarter" idx="18"/>
          </p:nvPr>
        </p:nvSpPr>
        <p:spPr/>
        <p:txBody>
          <a:bodyPr/>
          <a:lstStyle/>
          <a:p>
            <a:endParaRPr lang="da-DK"/>
          </a:p>
        </p:txBody>
      </p:sp>
      <p:sp>
        <p:nvSpPr>
          <p:cNvPr id="12" name="Pladsholder til tekst 11">
            <a:extLst>
              <a:ext uri="{FF2B5EF4-FFF2-40B4-BE49-F238E27FC236}">
                <a16:creationId xmlns:a16="http://schemas.microsoft.com/office/drawing/2014/main" id="{58CD5C86-21F0-B2B9-CF78-08AB48239594}"/>
              </a:ext>
            </a:extLst>
          </p:cNvPr>
          <p:cNvSpPr>
            <a:spLocks noGrp="1"/>
          </p:cNvSpPr>
          <p:nvPr>
            <p:ph type="body" sz="quarter" idx="19"/>
          </p:nvPr>
        </p:nvSpPr>
        <p:spPr/>
        <p:txBody>
          <a:bodyPr/>
          <a:lstStyle/>
          <a:p>
            <a:r>
              <a:rPr lang="da-DK">
                <a:latin typeface="Century Gothic"/>
                <a:ea typeface="Verdana"/>
              </a:rPr>
              <a:t>Jacob Færgemand</a:t>
            </a:r>
            <a:endParaRPr lang="da-DK"/>
          </a:p>
        </p:txBody>
      </p:sp>
      <p:sp>
        <p:nvSpPr>
          <p:cNvPr id="13" name="Pladsholder til tekst 12">
            <a:extLst>
              <a:ext uri="{FF2B5EF4-FFF2-40B4-BE49-F238E27FC236}">
                <a16:creationId xmlns:a16="http://schemas.microsoft.com/office/drawing/2014/main" id="{65911C2A-4D6F-008C-3196-A6A10C29D158}"/>
              </a:ext>
            </a:extLst>
          </p:cNvPr>
          <p:cNvSpPr>
            <a:spLocks noGrp="1"/>
          </p:cNvSpPr>
          <p:nvPr>
            <p:ph type="body" sz="quarter" idx="20"/>
          </p:nvPr>
        </p:nvSpPr>
        <p:spPr/>
        <p:txBody>
          <a:bodyPr/>
          <a:lstStyle/>
          <a:p>
            <a:endParaRPr lang="da-DK"/>
          </a:p>
        </p:txBody>
      </p:sp>
      <p:sp>
        <p:nvSpPr>
          <p:cNvPr id="5" name="Pladsholder til slidenummer 4">
            <a:extLst>
              <a:ext uri="{FF2B5EF4-FFF2-40B4-BE49-F238E27FC236}">
                <a16:creationId xmlns:a16="http://schemas.microsoft.com/office/drawing/2014/main" id="{8720750B-3ED7-5245-A0AF-FF4D7D554833}"/>
              </a:ext>
            </a:extLst>
          </p:cNvPr>
          <p:cNvSpPr>
            <a:spLocks noGrp="1"/>
          </p:cNvSpPr>
          <p:nvPr>
            <p:ph type="sldNum" sz="quarter" idx="4294967295"/>
          </p:nvPr>
        </p:nvSpPr>
        <p:spPr>
          <a:xfrm>
            <a:off x="9448800" y="6356350"/>
            <a:ext cx="2743200" cy="365125"/>
          </a:xfrm>
        </p:spPr>
        <p:txBody>
          <a:bodyPr/>
          <a:lstStyle/>
          <a:p>
            <a:pPr rtl="0"/>
            <a:fld id="{93AEF069-1642-A24E-999F-2E052DC6C58F}" type="slidenum">
              <a:rPr lang="en-US" smtClean="0"/>
              <a:pPr rtl="0"/>
              <a:t>3</a:t>
            </a:fld>
            <a:endParaRPr lang="en-US"/>
          </a:p>
        </p:txBody>
      </p:sp>
    </p:spTree>
    <p:extLst>
      <p:ext uri="{BB962C8B-B14F-4D97-AF65-F5344CB8AC3E}">
        <p14:creationId xmlns:p14="http://schemas.microsoft.com/office/powerpoint/2010/main" val="3225094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407FEE-1EA3-9FAC-1F13-D88B41495D0F}"/>
              </a:ext>
            </a:extLst>
          </p:cNvPr>
          <p:cNvSpPr>
            <a:spLocks noGrp="1"/>
          </p:cNvSpPr>
          <p:nvPr>
            <p:ph type="title"/>
          </p:nvPr>
        </p:nvSpPr>
        <p:spPr/>
        <p:txBody>
          <a:bodyPr/>
          <a:lstStyle/>
          <a:p>
            <a:r>
              <a:rPr lang="da-DK" dirty="0"/>
              <a:t>WHY</a:t>
            </a:r>
          </a:p>
        </p:txBody>
      </p:sp>
      <p:sp>
        <p:nvSpPr>
          <p:cNvPr id="3" name="Pladsholder til indhold 2">
            <a:extLst>
              <a:ext uri="{FF2B5EF4-FFF2-40B4-BE49-F238E27FC236}">
                <a16:creationId xmlns:a16="http://schemas.microsoft.com/office/drawing/2014/main" id="{FEC35979-67D1-092C-1F5D-E516DB8962AE}"/>
              </a:ext>
            </a:extLst>
          </p:cNvPr>
          <p:cNvSpPr>
            <a:spLocks noGrp="1"/>
          </p:cNvSpPr>
          <p:nvPr>
            <p:ph idx="1"/>
          </p:nvPr>
        </p:nvSpPr>
        <p:spPr/>
        <p:txBody>
          <a:bodyPr/>
          <a:lstStyle/>
          <a:p>
            <a:pPr marL="342900" indent="-342900">
              <a:buFont typeface="Wingdings" panose="020B0604020202020204" pitchFamily="34" charset="0"/>
              <a:buChar char="§"/>
            </a:pPr>
            <a:r>
              <a:rPr lang="da-DK" sz="1800" dirty="0" err="1">
                <a:latin typeface="Century Gothic"/>
              </a:rPr>
              <a:t>Increasing</a:t>
            </a:r>
            <a:r>
              <a:rPr lang="da-DK" sz="1800" dirty="0">
                <a:latin typeface="Century Gothic"/>
              </a:rPr>
              <a:t> demand for </a:t>
            </a:r>
            <a:r>
              <a:rPr lang="da-DK" sz="1800" dirty="0" err="1">
                <a:latin typeface="Century Gothic"/>
              </a:rPr>
              <a:t>verification</a:t>
            </a:r>
            <a:r>
              <a:rPr lang="da-DK" sz="1800" dirty="0">
                <a:latin typeface="Century Gothic"/>
              </a:rPr>
              <a:t> of the </a:t>
            </a:r>
            <a:r>
              <a:rPr lang="da-DK" sz="1800" dirty="0" err="1">
                <a:latin typeface="Century Gothic"/>
              </a:rPr>
              <a:t>approaches</a:t>
            </a:r>
            <a:r>
              <a:rPr lang="da-DK" sz="1800" dirty="0">
                <a:latin typeface="Century Gothic"/>
              </a:rPr>
              <a:t> and </a:t>
            </a:r>
            <a:r>
              <a:rPr lang="da-DK" sz="1800" dirty="0" err="1">
                <a:latin typeface="Century Gothic"/>
              </a:rPr>
              <a:t>results</a:t>
            </a:r>
            <a:endParaRPr lang="da-DK" sz="1800" dirty="0"/>
          </a:p>
          <a:p>
            <a:pPr marL="342900" indent="-342900">
              <a:buFont typeface="Wingdings" panose="020B0604020202020204" pitchFamily="34" charset="0"/>
              <a:buChar char="§"/>
            </a:pPr>
            <a:r>
              <a:rPr lang="da-DK" sz="1800" dirty="0">
                <a:latin typeface="Century Gothic"/>
              </a:rPr>
              <a:t>Rapid </a:t>
            </a:r>
            <a:r>
              <a:rPr lang="da-DK" sz="1800" dirty="0" err="1">
                <a:latin typeface="Century Gothic"/>
              </a:rPr>
              <a:t>development</a:t>
            </a:r>
            <a:r>
              <a:rPr lang="da-DK" sz="1800" dirty="0">
                <a:latin typeface="Century Gothic"/>
              </a:rPr>
              <a:t> of private </a:t>
            </a:r>
            <a:r>
              <a:rPr lang="da-DK" sz="1800" dirty="0" err="1">
                <a:latin typeface="Century Gothic"/>
              </a:rPr>
              <a:t>schemes</a:t>
            </a:r>
            <a:endParaRPr lang="da-DK" sz="1800" dirty="0">
              <a:latin typeface="Century Gothic"/>
            </a:endParaRPr>
          </a:p>
          <a:p>
            <a:pPr marL="342900" indent="-342900">
              <a:buFont typeface="Wingdings" panose="020B0604020202020204" pitchFamily="34" charset="0"/>
              <a:buChar char="§"/>
            </a:pPr>
            <a:r>
              <a:rPr lang="da-DK" sz="1800" dirty="0">
                <a:latin typeface="Century Gothic"/>
              </a:rPr>
              <a:t>Strong </a:t>
            </a:r>
            <a:r>
              <a:rPr lang="da-DK" sz="1800" dirty="0" err="1">
                <a:latin typeface="Century Gothic"/>
              </a:rPr>
              <a:t>focus</a:t>
            </a:r>
            <a:r>
              <a:rPr lang="da-DK" sz="1800" dirty="0">
                <a:latin typeface="Century Gothic"/>
              </a:rPr>
              <a:t> on </a:t>
            </a:r>
            <a:r>
              <a:rPr lang="da-DK" sz="1800" dirty="0" err="1">
                <a:latin typeface="Century Gothic"/>
              </a:rPr>
              <a:t>both</a:t>
            </a:r>
            <a:r>
              <a:rPr lang="da-DK" sz="1800" dirty="0">
                <a:latin typeface="Century Gothic"/>
              </a:rPr>
              <a:t> </a:t>
            </a:r>
            <a:r>
              <a:rPr lang="da-DK" sz="1800" dirty="0" err="1">
                <a:latin typeface="Century Gothic"/>
              </a:rPr>
              <a:t>SDGs</a:t>
            </a:r>
            <a:r>
              <a:rPr lang="da-DK" sz="1800" dirty="0">
                <a:latin typeface="Century Gothic"/>
              </a:rPr>
              <a:t> and ESG </a:t>
            </a:r>
            <a:r>
              <a:rPr lang="da-DK" sz="1800" dirty="0" err="1">
                <a:latin typeface="Century Gothic"/>
              </a:rPr>
              <a:t>reporting</a:t>
            </a:r>
            <a:endParaRPr lang="da-DK" sz="1800" dirty="0"/>
          </a:p>
          <a:p>
            <a:pPr marL="342900" indent="-342900">
              <a:buFont typeface="Wingdings" panose="020B0604020202020204" pitchFamily="34" charset="0"/>
              <a:buChar char="§"/>
            </a:pPr>
            <a:r>
              <a:rPr lang="da-DK" sz="1800" dirty="0" err="1">
                <a:latin typeface="Century Gothic"/>
              </a:rPr>
              <a:t>Legislation</a:t>
            </a:r>
            <a:r>
              <a:rPr lang="da-DK" sz="1800" dirty="0">
                <a:latin typeface="Century Gothic"/>
              </a:rPr>
              <a:t> </a:t>
            </a:r>
            <a:r>
              <a:rPr lang="da-DK" sz="1800" dirty="0" err="1">
                <a:latin typeface="Century Gothic"/>
              </a:rPr>
              <a:t>towards</a:t>
            </a:r>
            <a:r>
              <a:rPr lang="da-DK" sz="1800" dirty="0">
                <a:latin typeface="Century Gothic"/>
              </a:rPr>
              <a:t> ESG </a:t>
            </a:r>
            <a:r>
              <a:rPr lang="da-DK" sz="1800" dirty="0" err="1">
                <a:latin typeface="Century Gothic"/>
              </a:rPr>
              <a:t>reporting</a:t>
            </a:r>
            <a:r>
              <a:rPr lang="da-DK" sz="1800" dirty="0">
                <a:latin typeface="Century Gothic"/>
              </a:rPr>
              <a:t> is </a:t>
            </a:r>
            <a:r>
              <a:rPr lang="da-DK" sz="1800" dirty="0" err="1">
                <a:latin typeface="Century Gothic"/>
              </a:rPr>
              <a:t>increasing</a:t>
            </a:r>
            <a:r>
              <a:rPr lang="da-DK" sz="1800" dirty="0">
                <a:latin typeface="Century Gothic"/>
              </a:rPr>
              <a:t> (EU)</a:t>
            </a:r>
          </a:p>
          <a:p>
            <a:pPr marL="342900" indent="-342900">
              <a:buFont typeface="Wingdings" panose="020B0604020202020204" pitchFamily="34" charset="0"/>
              <a:buChar char="§"/>
            </a:pPr>
            <a:r>
              <a:rPr lang="da-DK" sz="1800" dirty="0">
                <a:latin typeface="Century Gothic"/>
              </a:rPr>
              <a:t>No </a:t>
            </a:r>
            <a:r>
              <a:rPr lang="da-DK" sz="1800" dirty="0" err="1">
                <a:latin typeface="Century Gothic"/>
              </a:rPr>
              <a:t>tool</a:t>
            </a:r>
            <a:r>
              <a:rPr lang="da-DK" sz="1800" dirty="0">
                <a:latin typeface="Century Gothic"/>
              </a:rPr>
              <a:t> </a:t>
            </a:r>
            <a:r>
              <a:rPr lang="da-DK" sz="1800" dirty="0" err="1">
                <a:latin typeface="Century Gothic"/>
              </a:rPr>
              <a:t>available</a:t>
            </a:r>
            <a:r>
              <a:rPr lang="da-DK" sz="1800" dirty="0">
                <a:latin typeface="Century Gothic"/>
              </a:rPr>
              <a:t> for </a:t>
            </a:r>
            <a:r>
              <a:rPr lang="da-DK" sz="1800" dirty="0" err="1">
                <a:latin typeface="Century Gothic"/>
              </a:rPr>
              <a:t>organozations</a:t>
            </a:r>
            <a:r>
              <a:rPr lang="da-DK" sz="1800" dirty="0">
                <a:latin typeface="Century Gothic"/>
              </a:rPr>
              <a:t> </a:t>
            </a:r>
            <a:r>
              <a:rPr lang="da-DK" sz="1800" dirty="0" err="1">
                <a:latin typeface="Century Gothic"/>
              </a:rPr>
              <a:t>already</a:t>
            </a:r>
            <a:r>
              <a:rPr lang="da-DK" sz="1800" dirty="0">
                <a:latin typeface="Century Gothic"/>
              </a:rPr>
              <a:t> </a:t>
            </a:r>
            <a:r>
              <a:rPr lang="da-DK" sz="1800" dirty="0" err="1">
                <a:latin typeface="Century Gothic"/>
              </a:rPr>
              <a:t>using</a:t>
            </a:r>
            <a:r>
              <a:rPr lang="da-DK" sz="1800" dirty="0">
                <a:latin typeface="Century Gothic"/>
              </a:rPr>
              <a:t> HLS </a:t>
            </a:r>
            <a:r>
              <a:rPr lang="da-DK" sz="1800" dirty="0" err="1">
                <a:latin typeface="Century Gothic"/>
              </a:rPr>
              <a:t>based</a:t>
            </a:r>
            <a:r>
              <a:rPr lang="da-DK" sz="1800" dirty="0">
                <a:latin typeface="Century Gothic"/>
              </a:rPr>
              <a:t> ISO management system standards</a:t>
            </a:r>
            <a:endParaRPr lang="da-DK" sz="1800" dirty="0"/>
          </a:p>
          <a:p>
            <a:pPr marL="342900" indent="-342900">
              <a:buFont typeface="Wingdings" panose="020B0604020202020204" pitchFamily="34" charset="0"/>
              <a:buChar char="§"/>
            </a:pPr>
            <a:r>
              <a:rPr lang="da-DK" sz="1800" dirty="0">
                <a:latin typeface="Century Gothic"/>
              </a:rPr>
              <a:t>No </a:t>
            </a:r>
            <a:r>
              <a:rPr lang="da-DK" sz="1800" dirty="0" err="1">
                <a:latin typeface="Century Gothic"/>
              </a:rPr>
              <a:t>tool</a:t>
            </a:r>
            <a:r>
              <a:rPr lang="da-DK" sz="1800" dirty="0">
                <a:latin typeface="Century Gothic"/>
              </a:rPr>
              <a:t> </a:t>
            </a:r>
            <a:r>
              <a:rPr lang="da-DK" sz="1800" dirty="0" err="1">
                <a:latin typeface="Century Gothic"/>
              </a:rPr>
              <a:t>available</a:t>
            </a:r>
            <a:r>
              <a:rPr lang="da-DK" sz="1800" dirty="0">
                <a:latin typeface="Century Gothic"/>
              </a:rPr>
              <a:t> for </a:t>
            </a:r>
            <a:r>
              <a:rPr lang="da-DK" sz="1800" dirty="0" err="1">
                <a:latin typeface="Century Gothic"/>
              </a:rPr>
              <a:t>SMEs</a:t>
            </a:r>
            <a:r>
              <a:rPr lang="da-DK" sz="1800" dirty="0">
                <a:latin typeface="Century Gothic"/>
              </a:rPr>
              <a:t> to </a:t>
            </a:r>
            <a:r>
              <a:rPr lang="da-DK" sz="1800" dirty="0" err="1">
                <a:latin typeface="Century Gothic"/>
              </a:rPr>
              <a:t>adress</a:t>
            </a:r>
            <a:r>
              <a:rPr lang="da-DK" sz="1800" dirty="0">
                <a:latin typeface="Century Gothic"/>
              </a:rPr>
              <a:t> </a:t>
            </a:r>
            <a:r>
              <a:rPr lang="da-DK" sz="1800" dirty="0" err="1">
                <a:latin typeface="Century Gothic"/>
              </a:rPr>
              <a:t>their</a:t>
            </a:r>
            <a:r>
              <a:rPr lang="da-DK" sz="1800" dirty="0">
                <a:latin typeface="Century Gothic"/>
              </a:rPr>
              <a:t> </a:t>
            </a:r>
            <a:r>
              <a:rPr lang="da-DK" sz="1800" dirty="0" err="1">
                <a:latin typeface="Century Gothic"/>
              </a:rPr>
              <a:t>need</a:t>
            </a:r>
            <a:r>
              <a:rPr lang="da-DK" sz="1800" dirty="0">
                <a:latin typeface="Century Gothic"/>
              </a:rPr>
              <a:t> for </a:t>
            </a:r>
            <a:r>
              <a:rPr lang="da-DK" sz="1800" dirty="0" err="1">
                <a:latin typeface="Century Gothic"/>
              </a:rPr>
              <a:t>systematic</a:t>
            </a:r>
            <a:r>
              <a:rPr lang="da-DK" sz="1800" dirty="0">
                <a:latin typeface="Century Gothic"/>
              </a:rPr>
              <a:t> approach for </a:t>
            </a:r>
            <a:r>
              <a:rPr lang="da-DK" sz="1800" dirty="0" err="1">
                <a:latin typeface="Century Gothic"/>
              </a:rPr>
              <a:t>working</a:t>
            </a:r>
            <a:r>
              <a:rPr lang="da-DK" sz="1800" dirty="0">
                <a:latin typeface="Century Gothic"/>
              </a:rPr>
              <a:t> with the </a:t>
            </a:r>
            <a:r>
              <a:rPr lang="da-DK" sz="1800" dirty="0" err="1">
                <a:latin typeface="Century Gothic"/>
              </a:rPr>
              <a:t>SDGs</a:t>
            </a:r>
            <a:r>
              <a:rPr lang="da-DK" sz="1800" dirty="0">
                <a:latin typeface="Century Gothic"/>
              </a:rPr>
              <a:t> </a:t>
            </a:r>
          </a:p>
          <a:p>
            <a:endParaRPr lang="da-DK" dirty="0"/>
          </a:p>
        </p:txBody>
      </p:sp>
      <p:sp>
        <p:nvSpPr>
          <p:cNvPr id="4" name="Pladsholder til dato 3">
            <a:extLst>
              <a:ext uri="{FF2B5EF4-FFF2-40B4-BE49-F238E27FC236}">
                <a16:creationId xmlns:a16="http://schemas.microsoft.com/office/drawing/2014/main" id="{5D2B8546-A719-8079-DD9B-7E00C8932A69}"/>
              </a:ext>
            </a:extLst>
          </p:cNvPr>
          <p:cNvSpPr>
            <a:spLocks noGrp="1"/>
          </p:cNvSpPr>
          <p:nvPr>
            <p:ph type="dt" sz="half" idx="10"/>
          </p:nvPr>
        </p:nvSpPr>
        <p:spPr/>
        <p:txBody>
          <a:bodyPr/>
          <a:lstStyle/>
          <a:p>
            <a:pPr rtl="0"/>
            <a:endParaRPr lang="en-US"/>
          </a:p>
        </p:txBody>
      </p:sp>
      <p:sp>
        <p:nvSpPr>
          <p:cNvPr id="5" name="Pladsholder til slidenummer 4">
            <a:extLst>
              <a:ext uri="{FF2B5EF4-FFF2-40B4-BE49-F238E27FC236}">
                <a16:creationId xmlns:a16="http://schemas.microsoft.com/office/drawing/2014/main" id="{B4A158E7-B230-B528-B6CC-0AB29F631727}"/>
              </a:ext>
            </a:extLst>
          </p:cNvPr>
          <p:cNvSpPr>
            <a:spLocks noGrp="1"/>
          </p:cNvSpPr>
          <p:nvPr>
            <p:ph type="sldNum" sz="quarter" idx="12"/>
          </p:nvPr>
        </p:nvSpPr>
        <p:spPr/>
        <p:txBody>
          <a:bodyPr/>
          <a:lstStyle/>
          <a:p>
            <a:pPr rtl="0"/>
            <a:fld id="{93AEF069-1642-A24E-999F-2E052DC6C58F}" type="slidenum">
              <a:rPr lang="en-US" smtClean="0"/>
              <a:pPr rtl="0"/>
              <a:t>4</a:t>
            </a:fld>
            <a:endParaRPr lang="en-US"/>
          </a:p>
        </p:txBody>
      </p:sp>
    </p:spTree>
    <p:extLst>
      <p:ext uri="{BB962C8B-B14F-4D97-AF65-F5344CB8AC3E}">
        <p14:creationId xmlns:p14="http://schemas.microsoft.com/office/powerpoint/2010/main" val="426496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lede 6" descr="Et billede, der indeholder cement&#10;&#10;Automatisk genereret beskrivelse">
            <a:extLst>
              <a:ext uri="{FF2B5EF4-FFF2-40B4-BE49-F238E27FC236}">
                <a16:creationId xmlns:a16="http://schemas.microsoft.com/office/drawing/2014/main" id="{622BF315-8C2E-FDF5-69A3-EE089F06607A}"/>
              </a:ext>
            </a:extLst>
          </p:cNvPr>
          <p:cNvPicPr>
            <a:picLocks noChangeAspect="1"/>
          </p:cNvPicPr>
          <p:nvPr/>
        </p:nvPicPr>
        <p:blipFill rotWithShape="1">
          <a:blip r:embed="rId2">
            <a:alphaModFix amt="20000"/>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FD4E348-A682-71C3-9A0A-2F11D3BC1136}"/>
              </a:ext>
            </a:extLst>
          </p:cNvPr>
          <p:cNvSpPr>
            <a:spLocks noGrp="1"/>
          </p:cNvSpPr>
          <p:nvPr>
            <p:ph type="title"/>
          </p:nvPr>
        </p:nvSpPr>
        <p:spPr/>
        <p:txBody>
          <a:bodyPr>
            <a:normAutofit/>
          </a:bodyPr>
          <a:lstStyle/>
          <a:p>
            <a:r>
              <a:rPr lang="da-DK" sz="3600" dirty="0"/>
              <a:t>Value</a:t>
            </a:r>
          </a:p>
        </p:txBody>
      </p:sp>
      <p:sp>
        <p:nvSpPr>
          <p:cNvPr id="3" name="Pladsholder til indhold 2">
            <a:extLst>
              <a:ext uri="{FF2B5EF4-FFF2-40B4-BE49-F238E27FC236}">
                <a16:creationId xmlns:a16="http://schemas.microsoft.com/office/drawing/2014/main" id="{A3EF7CCC-D666-CABE-90DD-2995C6AC15AE}"/>
              </a:ext>
            </a:extLst>
          </p:cNvPr>
          <p:cNvSpPr>
            <a:spLocks noGrp="1"/>
          </p:cNvSpPr>
          <p:nvPr>
            <p:ph idx="1"/>
          </p:nvPr>
        </p:nvSpPr>
        <p:spPr/>
        <p:txBody>
          <a:bodyPr anchor="ctr">
            <a:normAutofit/>
          </a:bodyPr>
          <a:lstStyle/>
          <a:p>
            <a:r>
              <a:rPr lang="en-US" sz="1700" b="0" i="0" dirty="0">
                <a:effectLst/>
                <a:latin typeface="Arial" panose="020B0604020202020204" pitchFamily="34" charset="0"/>
              </a:rPr>
              <a:t>The wide range of </a:t>
            </a:r>
            <a:r>
              <a:rPr lang="en-US" sz="1700" i="0" dirty="0">
                <a:effectLst/>
                <a:latin typeface="Arial" panose="020B0604020202020204" pitchFamily="34" charset="0"/>
              </a:rPr>
              <a:t>ISO Management System Standards</a:t>
            </a:r>
            <a:r>
              <a:rPr lang="en-US" sz="1700" b="0" i="0" dirty="0">
                <a:effectLst/>
                <a:latin typeface="Arial" panose="020B0604020202020204" pitchFamily="34" charset="0"/>
              </a:rPr>
              <a:t> provide </a:t>
            </a:r>
            <a:r>
              <a:rPr lang="en-US" sz="1700" i="0" dirty="0">
                <a:effectLst/>
                <a:latin typeface="Arial" panose="020B0604020202020204" pitchFamily="34" charset="0"/>
              </a:rPr>
              <a:t>significant value </a:t>
            </a:r>
            <a:r>
              <a:rPr lang="en-US" sz="1700" b="0" i="0" dirty="0">
                <a:effectLst/>
                <a:latin typeface="Arial" panose="020B0604020202020204" pitchFamily="34" charset="0"/>
              </a:rPr>
              <a:t>and benefits the international community in different areas including quality, environment, health and safety, energy and many more.</a:t>
            </a:r>
          </a:p>
          <a:p>
            <a:r>
              <a:rPr lang="en-US" sz="1700" b="0" i="0" dirty="0">
                <a:effectLst/>
                <a:latin typeface="Arial" panose="020B0604020202020204" pitchFamily="34" charset="0"/>
              </a:rPr>
              <a:t>However, these standards focus on an </a:t>
            </a:r>
            <a:r>
              <a:rPr lang="en-US" sz="1700" i="0" dirty="0">
                <a:effectLst/>
                <a:latin typeface="Arial" panose="020B0604020202020204" pitchFamily="34" charset="0"/>
              </a:rPr>
              <a:t>isolated</a:t>
            </a:r>
            <a:r>
              <a:rPr lang="en-US" sz="1700" b="0" i="0" dirty="0">
                <a:effectLst/>
                <a:latin typeface="Arial" panose="020B0604020202020204" pitchFamily="34" charset="0"/>
              </a:rPr>
              <a:t> part of contribution to the UN SDGs and do not give the organizations a framework for defining a sustainability strategy, purpose, and direction.</a:t>
            </a:r>
            <a:endParaRPr lang="da-DK" sz="1700" dirty="0"/>
          </a:p>
        </p:txBody>
      </p:sp>
      <p:sp>
        <p:nvSpPr>
          <p:cNvPr id="4" name="Pladsholder til dato 3">
            <a:extLst>
              <a:ext uri="{FF2B5EF4-FFF2-40B4-BE49-F238E27FC236}">
                <a16:creationId xmlns:a16="http://schemas.microsoft.com/office/drawing/2014/main" id="{424AF91F-E3A2-6CF5-5D24-AB6D0C43E9A9}"/>
              </a:ext>
            </a:extLst>
          </p:cNvPr>
          <p:cNvSpPr>
            <a:spLocks noGrp="1"/>
          </p:cNvSpPr>
          <p:nvPr>
            <p:ph type="dt" sz="half" idx="10"/>
          </p:nvPr>
        </p:nvSpPr>
        <p:spPr/>
        <p:txBody>
          <a:bodyPr>
            <a:normAutofit/>
          </a:bodyPr>
          <a:lstStyle/>
          <a:p>
            <a:pPr algn="ctr" rtl="0"/>
            <a:endParaRPr lang="en-US" sz="1000"/>
          </a:p>
        </p:txBody>
      </p:sp>
    </p:spTree>
    <p:extLst>
      <p:ext uri="{BB962C8B-B14F-4D97-AF65-F5344CB8AC3E}">
        <p14:creationId xmlns:p14="http://schemas.microsoft.com/office/powerpoint/2010/main" val="316422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32626-FC72-E20C-A29F-BBE41884F6DF}"/>
              </a:ext>
            </a:extLst>
          </p:cNvPr>
          <p:cNvSpPr>
            <a:spLocks noGrp="1"/>
          </p:cNvSpPr>
          <p:nvPr>
            <p:ph type="title"/>
          </p:nvPr>
        </p:nvSpPr>
        <p:spPr/>
        <p:txBody>
          <a:bodyPr/>
          <a:lstStyle/>
          <a:p>
            <a:r>
              <a:rPr lang="en-US" dirty="0"/>
              <a:t>Potential benefits</a:t>
            </a:r>
          </a:p>
        </p:txBody>
      </p:sp>
      <p:sp>
        <p:nvSpPr>
          <p:cNvPr id="20" name="Pladsholder til billede 19">
            <a:extLst>
              <a:ext uri="{FF2B5EF4-FFF2-40B4-BE49-F238E27FC236}">
                <a16:creationId xmlns:a16="http://schemas.microsoft.com/office/drawing/2014/main" id="{10688094-65BD-5142-173F-511680C1BC78}"/>
              </a:ext>
            </a:extLst>
          </p:cNvPr>
          <p:cNvSpPr>
            <a:spLocks noGrp="1"/>
          </p:cNvSpPr>
          <p:nvPr>
            <p:ph type="pic" idx="1"/>
          </p:nvPr>
        </p:nvSpPr>
        <p:spPr/>
      </p:sp>
      <p:sp>
        <p:nvSpPr>
          <p:cNvPr id="3" name="Pladsholder til indhold 2">
            <a:extLst>
              <a:ext uri="{FF2B5EF4-FFF2-40B4-BE49-F238E27FC236}">
                <a16:creationId xmlns:a16="http://schemas.microsoft.com/office/drawing/2014/main" id="{FC991F54-DCF6-4B43-C6CF-79692FC7642C}"/>
              </a:ext>
            </a:extLst>
          </p:cNvPr>
          <p:cNvSpPr>
            <a:spLocks noGrp="1"/>
          </p:cNvSpPr>
          <p:nvPr>
            <p:ph type="body" sz="half" idx="2"/>
          </p:nvPr>
        </p:nvSpPr>
        <p:spPr/>
        <p:txBody>
          <a:bodyPr>
            <a:normAutofit fontScale="85000" lnSpcReduction="20000"/>
          </a:bodyPr>
          <a:lstStyle/>
          <a:p>
            <a:r>
              <a:rPr lang="en-US" dirty="0"/>
              <a:t>a) Facilitating opportunities to enhance stakeholder satisfaction</a:t>
            </a:r>
          </a:p>
          <a:p>
            <a:r>
              <a:rPr lang="en-US" dirty="0"/>
              <a:t>b) Enhance the opportunity to become a preferred partner</a:t>
            </a:r>
          </a:p>
          <a:p>
            <a:r>
              <a:rPr lang="en-US" dirty="0"/>
              <a:t>c) Increase credibility enhancing the chance for getting </a:t>
            </a:r>
            <a:r>
              <a:rPr lang="en-US" dirty="0" err="1"/>
              <a:t>eg.</a:t>
            </a:r>
            <a:r>
              <a:rPr lang="en-US" dirty="0"/>
              <a:t> better external financing</a:t>
            </a:r>
          </a:p>
          <a:p>
            <a:r>
              <a:rPr lang="en-US" dirty="0"/>
              <a:t>d) Addressing risks and opportunities associated with its context and objectives</a:t>
            </a:r>
          </a:p>
          <a:p>
            <a:r>
              <a:rPr lang="en-US" dirty="0"/>
              <a:t>e) Avoid SDG-washing</a:t>
            </a:r>
          </a:p>
          <a:p>
            <a:r>
              <a:rPr lang="en-US" dirty="0"/>
              <a:t>f) Enhance confidence</a:t>
            </a:r>
          </a:p>
          <a:p>
            <a:r>
              <a:rPr lang="en-US" dirty="0"/>
              <a:t>g) Enhance the </a:t>
            </a:r>
            <a:r>
              <a:rPr lang="en-US" dirty="0" err="1"/>
              <a:t>organization’sperformance</a:t>
            </a:r>
            <a:endParaRPr lang="en-US" dirty="0"/>
          </a:p>
          <a:p>
            <a:r>
              <a:rPr lang="en-US" dirty="0"/>
              <a:t>h) Fulfil </a:t>
            </a:r>
            <a:r>
              <a:rPr lang="en-US" dirty="0" err="1"/>
              <a:t>complianceobligationi</a:t>
            </a:r>
            <a:r>
              <a:rPr lang="en-US" dirty="0"/>
              <a:t>)Achieve selected SDG objectives</a:t>
            </a:r>
          </a:p>
          <a:p>
            <a:r>
              <a:rPr lang="en-US" dirty="0"/>
              <a:t>j) Increase success</a:t>
            </a:r>
          </a:p>
          <a:p>
            <a:r>
              <a:rPr lang="en-US" dirty="0"/>
              <a:t>k) Create trust and confidence to relevant existing and future stakeholders.</a:t>
            </a:r>
          </a:p>
        </p:txBody>
      </p:sp>
      <p:sp>
        <p:nvSpPr>
          <p:cNvPr id="4" name="Pladsholder til dato 3">
            <a:extLst>
              <a:ext uri="{FF2B5EF4-FFF2-40B4-BE49-F238E27FC236}">
                <a16:creationId xmlns:a16="http://schemas.microsoft.com/office/drawing/2014/main" id="{869FBC87-EA03-18DF-6BD1-73EB96CFE519}"/>
              </a:ext>
            </a:extLst>
          </p:cNvPr>
          <p:cNvSpPr>
            <a:spLocks noGrp="1"/>
          </p:cNvSpPr>
          <p:nvPr>
            <p:ph type="dt" sz="half" idx="10"/>
          </p:nvPr>
        </p:nvSpPr>
        <p:spPr/>
        <p:txBody>
          <a:bodyPr/>
          <a:lstStyle/>
          <a:p>
            <a:endParaRPr lang="en-US"/>
          </a:p>
        </p:txBody>
      </p:sp>
      <p:sp>
        <p:nvSpPr>
          <p:cNvPr id="5" name="Pladsholder til slidenummer 4">
            <a:extLst>
              <a:ext uri="{FF2B5EF4-FFF2-40B4-BE49-F238E27FC236}">
                <a16:creationId xmlns:a16="http://schemas.microsoft.com/office/drawing/2014/main" id="{94AC56F8-A0DA-EECE-87FC-393171DD59B1}"/>
              </a:ext>
            </a:extLst>
          </p:cNvPr>
          <p:cNvSpPr>
            <a:spLocks noGrp="1"/>
          </p:cNvSpPr>
          <p:nvPr>
            <p:ph type="sldNum" sz="quarter" idx="12"/>
          </p:nvPr>
        </p:nvSpPr>
        <p:spPr/>
        <p:txBody>
          <a:bodyPr/>
          <a:lstStyle/>
          <a:p>
            <a:fld id="{93AEF069-1642-A24E-999F-2E052DC6C58F}" type="slidenum">
              <a:rPr lang="en-US" smtClean="0"/>
              <a:pPr/>
              <a:t>6</a:t>
            </a:fld>
            <a:endParaRPr lang="en-US"/>
          </a:p>
        </p:txBody>
      </p:sp>
      <p:pic>
        <p:nvPicPr>
          <p:cNvPr id="7" name="Billede 6" descr="Et billede, der indeholder indendørs, drikkevarer&#10;&#10;Automatisk genereret beskrivelse">
            <a:extLst>
              <a:ext uri="{FF2B5EF4-FFF2-40B4-BE49-F238E27FC236}">
                <a16:creationId xmlns:a16="http://schemas.microsoft.com/office/drawing/2014/main" id="{2835DFB7-6316-0D33-A2F4-34EF01A262DF}"/>
              </a:ext>
            </a:extLst>
          </p:cNvPr>
          <p:cNvPicPr>
            <a:picLocks noChangeAspect="1"/>
          </p:cNvPicPr>
          <p:nvPr/>
        </p:nvPicPr>
        <p:blipFill rotWithShape="1">
          <a:blip r:embed="rId2"/>
          <a:srcRect r="2" b="1250"/>
          <a:stretch/>
        </p:blipFill>
        <p:spPr>
          <a:xfrm>
            <a:off x="8063204" y="987425"/>
            <a:ext cx="3289008" cy="4865848"/>
          </a:xfrm>
          <a:prstGeom prst="rect">
            <a:avLst/>
          </a:prstGeom>
          <a:effectLst/>
        </p:spPr>
      </p:pic>
    </p:spTree>
    <p:extLst>
      <p:ext uri="{BB962C8B-B14F-4D97-AF65-F5344CB8AC3E}">
        <p14:creationId xmlns:p14="http://schemas.microsoft.com/office/powerpoint/2010/main" val="2807284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Billede 6" descr="Et billede, der indeholder himmel, udendørs, vindmølle, udendørs genstand&#10;&#10;Automatisk genereret beskrivelse">
            <a:extLst>
              <a:ext uri="{FF2B5EF4-FFF2-40B4-BE49-F238E27FC236}">
                <a16:creationId xmlns:a16="http://schemas.microsoft.com/office/drawing/2014/main" id="{90E5442F-AE89-3E88-22CF-392A5C4228CC}"/>
              </a:ext>
            </a:extLst>
          </p:cNvPr>
          <p:cNvPicPr>
            <a:picLocks noChangeAspect="1"/>
          </p:cNvPicPr>
          <p:nvPr/>
        </p:nvPicPr>
        <p:blipFill rotWithShape="1">
          <a:blip r:embed="rId2">
            <a:alphaModFix amt="20000"/>
          </a:blip>
          <a:srcRect l="2667"/>
          <a:stretch/>
        </p:blipFill>
        <p:spPr>
          <a:xfrm>
            <a:off x="20" y="10"/>
            <a:ext cx="12191981" cy="6857990"/>
          </a:xfrm>
          <a:prstGeom prst="rect">
            <a:avLst/>
          </a:prstGeom>
        </p:spPr>
      </p:pic>
      <p:sp>
        <p:nvSpPr>
          <p:cNvPr id="2" name="Titel 1">
            <a:extLst>
              <a:ext uri="{FF2B5EF4-FFF2-40B4-BE49-F238E27FC236}">
                <a16:creationId xmlns:a16="http://schemas.microsoft.com/office/drawing/2014/main" id="{F7AE08AB-A715-BA55-5DEE-C1FBB86965CE}"/>
              </a:ext>
            </a:extLst>
          </p:cNvPr>
          <p:cNvSpPr>
            <a:spLocks noGrp="1"/>
          </p:cNvSpPr>
          <p:nvPr>
            <p:ph type="title"/>
          </p:nvPr>
        </p:nvSpPr>
        <p:spPr/>
        <p:txBody>
          <a:bodyPr/>
          <a:lstStyle/>
          <a:p>
            <a:r>
              <a:rPr lang="da-DK"/>
              <a:t>Purpose</a:t>
            </a:r>
          </a:p>
        </p:txBody>
      </p:sp>
      <p:sp>
        <p:nvSpPr>
          <p:cNvPr id="3" name="Pladsholder til indhold 2">
            <a:extLst>
              <a:ext uri="{FF2B5EF4-FFF2-40B4-BE49-F238E27FC236}">
                <a16:creationId xmlns:a16="http://schemas.microsoft.com/office/drawing/2014/main" id="{38FC80FD-4EFC-98B8-ABA8-59B4566CB579}"/>
              </a:ext>
            </a:extLst>
          </p:cNvPr>
          <p:cNvSpPr>
            <a:spLocks noGrp="1"/>
          </p:cNvSpPr>
          <p:nvPr>
            <p:ph idx="1"/>
          </p:nvPr>
        </p:nvSpPr>
        <p:spPr/>
        <p:txBody>
          <a:bodyPr>
            <a:normAutofit/>
          </a:bodyPr>
          <a:lstStyle/>
          <a:p>
            <a:r>
              <a:rPr lang="en-US" sz="1800" dirty="0"/>
              <a:t>The purpose of this standard is to provide one framework for all organizations to work actively and effectively with a selection of UN’s Sustainable Development Goals relevant to their business and thereby not all 17 but only the ones that are relevant for the context of the organization and its stakeholders enabling an organization to enhance its performance on sustainable development.</a:t>
            </a:r>
            <a:endParaRPr lang="da-DK" sz="1800" dirty="0"/>
          </a:p>
        </p:txBody>
      </p:sp>
      <p:sp>
        <p:nvSpPr>
          <p:cNvPr id="4" name="Pladsholder til dato 3">
            <a:extLst>
              <a:ext uri="{FF2B5EF4-FFF2-40B4-BE49-F238E27FC236}">
                <a16:creationId xmlns:a16="http://schemas.microsoft.com/office/drawing/2014/main" id="{D8D4C06B-011D-0DD3-1C1B-0FA1B4B83A8A}"/>
              </a:ext>
            </a:extLst>
          </p:cNvPr>
          <p:cNvSpPr>
            <a:spLocks noGrp="1"/>
          </p:cNvSpPr>
          <p:nvPr>
            <p:ph type="dt" sz="half" idx="10"/>
          </p:nvPr>
        </p:nvSpPr>
        <p:spPr/>
        <p:txBody>
          <a:bodyPr/>
          <a:lstStyle/>
          <a:p>
            <a:endParaRPr lang="en-US"/>
          </a:p>
        </p:txBody>
      </p:sp>
      <p:sp>
        <p:nvSpPr>
          <p:cNvPr id="5" name="Pladsholder til slidenummer 4">
            <a:extLst>
              <a:ext uri="{FF2B5EF4-FFF2-40B4-BE49-F238E27FC236}">
                <a16:creationId xmlns:a16="http://schemas.microsoft.com/office/drawing/2014/main" id="{CCFB4A53-1D0D-0E67-DC69-A3FD22701240}"/>
              </a:ext>
            </a:extLst>
          </p:cNvPr>
          <p:cNvSpPr>
            <a:spLocks noGrp="1"/>
          </p:cNvSpPr>
          <p:nvPr>
            <p:ph type="sldNum" sz="quarter" idx="12"/>
          </p:nvPr>
        </p:nvSpPr>
        <p:spPr/>
        <p:txBody>
          <a:bodyPr/>
          <a:lstStyle/>
          <a:p>
            <a:fld id="{93AEF069-1642-A24E-999F-2E052DC6C58F}" type="slidenum">
              <a:rPr lang="en-US" smtClean="0"/>
              <a:pPr/>
              <a:t>7</a:t>
            </a:fld>
            <a:endParaRPr lang="en-US"/>
          </a:p>
        </p:txBody>
      </p:sp>
    </p:spTree>
    <p:extLst>
      <p:ext uri="{BB962C8B-B14F-4D97-AF65-F5344CB8AC3E}">
        <p14:creationId xmlns:p14="http://schemas.microsoft.com/office/powerpoint/2010/main" val="1451673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a:extLst>
              <a:ext uri="{FF2B5EF4-FFF2-40B4-BE49-F238E27FC236}">
                <a16:creationId xmlns:a16="http://schemas.microsoft.com/office/drawing/2014/main" id="{D15AF81F-BD63-1B8C-65AE-D0B443A8BD3D}"/>
              </a:ext>
            </a:extLst>
          </p:cNvPr>
          <p:cNvSpPr>
            <a:spLocks noGrp="1"/>
          </p:cNvSpPr>
          <p:nvPr>
            <p:ph type="pic" sz="quarter" idx="16"/>
          </p:nvPr>
        </p:nvSpPr>
        <p:spPr/>
      </p:sp>
      <p:sp>
        <p:nvSpPr>
          <p:cNvPr id="3" name="Pladsholder til tekst 2">
            <a:extLst>
              <a:ext uri="{FF2B5EF4-FFF2-40B4-BE49-F238E27FC236}">
                <a16:creationId xmlns:a16="http://schemas.microsoft.com/office/drawing/2014/main" id="{C4BCC7C3-F38C-527B-B82B-687B62D23442}"/>
              </a:ext>
            </a:extLst>
          </p:cNvPr>
          <p:cNvSpPr>
            <a:spLocks noGrp="1"/>
          </p:cNvSpPr>
          <p:nvPr>
            <p:ph type="body" sz="quarter" idx="17"/>
          </p:nvPr>
        </p:nvSpPr>
        <p:spPr/>
        <p:txBody>
          <a:bodyPr/>
          <a:lstStyle/>
          <a:p>
            <a:endParaRPr lang="da-DK"/>
          </a:p>
        </p:txBody>
      </p:sp>
      <p:sp>
        <p:nvSpPr>
          <p:cNvPr id="4" name="Titel 3">
            <a:extLst>
              <a:ext uri="{FF2B5EF4-FFF2-40B4-BE49-F238E27FC236}">
                <a16:creationId xmlns:a16="http://schemas.microsoft.com/office/drawing/2014/main" id="{5AEBEB2B-1ED5-A194-3DD4-6BEA58910618}"/>
              </a:ext>
            </a:extLst>
          </p:cNvPr>
          <p:cNvSpPr>
            <a:spLocks noGrp="1"/>
          </p:cNvSpPr>
          <p:nvPr>
            <p:ph type="title"/>
          </p:nvPr>
        </p:nvSpPr>
        <p:spPr/>
        <p:txBody>
          <a:bodyPr/>
          <a:lstStyle/>
          <a:p>
            <a:r>
              <a:rPr lang="da-DK" sz="8000" err="1"/>
              <a:t>Justification</a:t>
            </a:r>
            <a:r>
              <a:rPr lang="da-DK" sz="8000"/>
              <a:t> </a:t>
            </a:r>
            <a:r>
              <a:rPr lang="da-DK" sz="8000" err="1"/>
              <a:t>study</a:t>
            </a:r>
            <a:r>
              <a:rPr lang="da-DK" sz="8000"/>
              <a:t> and </a:t>
            </a:r>
            <a:r>
              <a:rPr lang="da-DK" sz="8000" err="1"/>
              <a:t>our</a:t>
            </a:r>
            <a:r>
              <a:rPr lang="da-DK" sz="8000"/>
              <a:t> </a:t>
            </a:r>
            <a:r>
              <a:rPr lang="da-DK" sz="8000" err="1"/>
              <a:t>proposal</a:t>
            </a:r>
            <a:r>
              <a:rPr lang="da-DK" sz="8000"/>
              <a:t> – facts and </a:t>
            </a:r>
            <a:r>
              <a:rPr lang="da-DK" sz="8000" err="1"/>
              <a:t>figures</a:t>
            </a:r>
            <a:endParaRPr lang="da-DK"/>
          </a:p>
        </p:txBody>
      </p:sp>
      <p:sp>
        <p:nvSpPr>
          <p:cNvPr id="5" name="Pladsholder til tekst 4">
            <a:extLst>
              <a:ext uri="{FF2B5EF4-FFF2-40B4-BE49-F238E27FC236}">
                <a16:creationId xmlns:a16="http://schemas.microsoft.com/office/drawing/2014/main" id="{04B81956-64A0-DA6B-68B3-278D6821D2DF}"/>
              </a:ext>
            </a:extLst>
          </p:cNvPr>
          <p:cNvSpPr>
            <a:spLocks noGrp="1"/>
          </p:cNvSpPr>
          <p:nvPr>
            <p:ph type="body" sz="quarter" idx="14"/>
          </p:nvPr>
        </p:nvSpPr>
        <p:spPr/>
        <p:txBody>
          <a:bodyPr/>
          <a:lstStyle/>
          <a:p>
            <a:endParaRPr lang="da-DK"/>
          </a:p>
        </p:txBody>
      </p:sp>
      <p:sp>
        <p:nvSpPr>
          <p:cNvPr id="6" name="Pladsholder til tekst 5">
            <a:extLst>
              <a:ext uri="{FF2B5EF4-FFF2-40B4-BE49-F238E27FC236}">
                <a16:creationId xmlns:a16="http://schemas.microsoft.com/office/drawing/2014/main" id="{49237CBE-8C13-8D24-E5F1-A3EF65E1642D}"/>
              </a:ext>
            </a:extLst>
          </p:cNvPr>
          <p:cNvSpPr>
            <a:spLocks noGrp="1"/>
          </p:cNvSpPr>
          <p:nvPr>
            <p:ph type="body" sz="quarter" idx="15"/>
          </p:nvPr>
        </p:nvSpPr>
        <p:spPr/>
        <p:txBody>
          <a:bodyPr/>
          <a:lstStyle/>
          <a:p>
            <a:endParaRPr lang="da-DK"/>
          </a:p>
        </p:txBody>
      </p:sp>
      <p:sp>
        <p:nvSpPr>
          <p:cNvPr id="7" name="Pladsholder til tekst 6">
            <a:extLst>
              <a:ext uri="{FF2B5EF4-FFF2-40B4-BE49-F238E27FC236}">
                <a16:creationId xmlns:a16="http://schemas.microsoft.com/office/drawing/2014/main" id="{A5727BB3-D1DD-1D02-9632-3DC6D66AE944}"/>
              </a:ext>
            </a:extLst>
          </p:cNvPr>
          <p:cNvSpPr>
            <a:spLocks noGrp="1"/>
          </p:cNvSpPr>
          <p:nvPr>
            <p:ph type="body" sz="quarter" idx="18"/>
          </p:nvPr>
        </p:nvSpPr>
        <p:spPr/>
        <p:txBody>
          <a:bodyPr/>
          <a:lstStyle/>
          <a:p>
            <a:endParaRPr lang="da-DK"/>
          </a:p>
        </p:txBody>
      </p:sp>
      <p:sp>
        <p:nvSpPr>
          <p:cNvPr id="8" name="Pladsholder til tekst 7">
            <a:extLst>
              <a:ext uri="{FF2B5EF4-FFF2-40B4-BE49-F238E27FC236}">
                <a16:creationId xmlns:a16="http://schemas.microsoft.com/office/drawing/2014/main" id="{E449B8F4-8A2A-5F42-8A10-C14DFE5BFFDA}"/>
              </a:ext>
            </a:extLst>
          </p:cNvPr>
          <p:cNvSpPr>
            <a:spLocks noGrp="1"/>
          </p:cNvSpPr>
          <p:nvPr>
            <p:ph type="body" sz="quarter" idx="19"/>
          </p:nvPr>
        </p:nvSpPr>
        <p:spPr/>
        <p:txBody>
          <a:bodyPr/>
          <a:lstStyle/>
          <a:p>
            <a:r>
              <a:rPr lang="da-DK">
                <a:latin typeface="Century Gothic"/>
                <a:ea typeface="Verdana"/>
              </a:rPr>
              <a:t>Kasper Mühlbach</a:t>
            </a:r>
            <a:endParaRPr lang="da-DK"/>
          </a:p>
        </p:txBody>
      </p:sp>
      <p:sp>
        <p:nvSpPr>
          <p:cNvPr id="9" name="Pladsholder til tekst 8">
            <a:extLst>
              <a:ext uri="{FF2B5EF4-FFF2-40B4-BE49-F238E27FC236}">
                <a16:creationId xmlns:a16="http://schemas.microsoft.com/office/drawing/2014/main" id="{AFA4CB61-77EE-28A4-F9CC-F841206B6BC4}"/>
              </a:ext>
            </a:extLst>
          </p:cNvPr>
          <p:cNvSpPr>
            <a:spLocks noGrp="1"/>
          </p:cNvSpPr>
          <p:nvPr>
            <p:ph type="body" sz="quarter" idx="20"/>
          </p:nvPr>
        </p:nvSpPr>
        <p:spPr/>
        <p:txBody>
          <a:bodyPr/>
          <a:lstStyle/>
          <a:p>
            <a:endParaRPr lang="da-DK"/>
          </a:p>
        </p:txBody>
      </p:sp>
    </p:spTree>
    <p:extLst>
      <p:ext uri="{BB962C8B-B14F-4D97-AF65-F5344CB8AC3E}">
        <p14:creationId xmlns:p14="http://schemas.microsoft.com/office/powerpoint/2010/main" val="269072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C0973-B328-5AC3-E4B8-E1D8405A6F8A}"/>
              </a:ext>
            </a:extLst>
          </p:cNvPr>
          <p:cNvSpPr>
            <a:spLocks noGrp="1"/>
          </p:cNvSpPr>
          <p:nvPr>
            <p:ph type="title"/>
          </p:nvPr>
        </p:nvSpPr>
        <p:spPr/>
        <p:txBody>
          <a:bodyPr/>
          <a:lstStyle/>
          <a:p>
            <a:r>
              <a:rPr lang="da-DK" err="1"/>
              <a:t>Our</a:t>
            </a:r>
            <a:r>
              <a:rPr lang="da-DK"/>
              <a:t> </a:t>
            </a:r>
            <a:r>
              <a:rPr lang="da-DK" err="1"/>
              <a:t>Proposal</a:t>
            </a:r>
            <a:endParaRPr lang="da-DK"/>
          </a:p>
        </p:txBody>
      </p:sp>
      <p:sp>
        <p:nvSpPr>
          <p:cNvPr id="3" name="Pladsholder til indhold 2">
            <a:extLst>
              <a:ext uri="{FF2B5EF4-FFF2-40B4-BE49-F238E27FC236}">
                <a16:creationId xmlns:a16="http://schemas.microsoft.com/office/drawing/2014/main" id="{88B5BB6E-0F56-CC5F-E1C5-C98D8B48445A}"/>
              </a:ext>
            </a:extLst>
          </p:cNvPr>
          <p:cNvSpPr>
            <a:spLocks noGrp="1"/>
          </p:cNvSpPr>
          <p:nvPr>
            <p:ph idx="1"/>
          </p:nvPr>
        </p:nvSpPr>
        <p:spPr/>
        <p:txBody>
          <a:bodyPr vert="horz" lIns="91440" tIns="45720" rIns="91440" bIns="45720" rtlCol="0" anchor="t">
            <a:normAutofit fontScale="85000" lnSpcReduction="20000"/>
          </a:bodyPr>
          <a:lstStyle/>
          <a:p>
            <a:r>
              <a:rPr lang="en-US" sz="2800" dirty="0">
                <a:effectLst/>
                <a:latin typeface="Calibri"/>
                <a:ea typeface="Calibri" panose="020F0502020204030204" pitchFamily="34" charset="0"/>
                <a:cs typeface="Calibri"/>
              </a:rPr>
              <a:t>DS submitted a proposal for a SDG MSS which have been assessed by JTCG and </a:t>
            </a:r>
            <a:r>
              <a:rPr lang="en-US" sz="2800" dirty="0" err="1">
                <a:latin typeface="Calibri"/>
                <a:ea typeface="Calibri" panose="020F0502020204030204" pitchFamily="34" charset="0"/>
                <a:cs typeface="Calibri"/>
              </a:rPr>
              <a:t>and</a:t>
            </a:r>
            <a:r>
              <a:rPr lang="en-US" sz="2800" dirty="0">
                <a:latin typeface="Calibri"/>
                <a:ea typeface="Calibri" panose="020F0502020204030204" pitchFamily="34" charset="0"/>
                <a:cs typeface="Calibri"/>
              </a:rPr>
              <a:t> </a:t>
            </a:r>
            <a:r>
              <a:rPr lang="en-US" sz="2800" dirty="0">
                <a:effectLst/>
                <a:latin typeface="Calibri"/>
                <a:ea typeface="Calibri" panose="020F0502020204030204" pitchFamily="34" charset="0"/>
                <a:cs typeface="Calibri"/>
              </a:rPr>
              <a:t>approved by TMB.</a:t>
            </a:r>
            <a:r>
              <a:rPr lang="en-US" sz="2800" dirty="0">
                <a:latin typeface="Calibri"/>
                <a:ea typeface="Calibri" panose="020F0502020204030204" pitchFamily="34" charset="0"/>
                <a:cs typeface="Calibri"/>
              </a:rPr>
              <a:t> </a:t>
            </a:r>
            <a:endParaRPr lang="en-US" sz="2800" dirty="0">
              <a:effectLst/>
              <a:latin typeface="Calibri"/>
              <a:ea typeface="Calibri" panose="020F0502020204030204" pitchFamily="34" charset="0"/>
            </a:endParaRPr>
          </a:p>
          <a:p>
            <a:pPr marL="0" indent="0">
              <a:buNone/>
            </a:pPr>
            <a:endParaRPr lang="en-US" sz="2800" dirty="0">
              <a:latin typeface="Calibri" panose="020F0502020204030204" pitchFamily="34" charset="0"/>
              <a:ea typeface="Calibri" panose="020F0502020204030204" pitchFamily="34" charset="0"/>
            </a:endParaRPr>
          </a:p>
          <a:p>
            <a:pPr marL="0" indent="0">
              <a:buNone/>
            </a:pPr>
            <a:r>
              <a:rPr lang="en-US" sz="3300" b="0" i="0" dirty="0">
                <a:effectLst/>
                <a:latin typeface="Calibri" panose="020F0502020204030204" pitchFamily="34" charset="0"/>
                <a:cs typeface="Calibri" panose="020F0502020204030204" pitchFamily="34" charset="0"/>
              </a:rPr>
              <a:t>The aim is to create connection between organizational strategies and practices towards the SDGs and give organizations a business advantage while bringing the aim of the SDGs to practice. </a:t>
            </a:r>
          </a:p>
          <a:p>
            <a:pPr marL="0" indent="0">
              <a:buNone/>
            </a:pPr>
            <a:r>
              <a:rPr lang="en-US" sz="3300" b="0" i="0" dirty="0">
                <a:effectLst/>
                <a:latin typeface="Calibri" panose="020F0502020204030204" pitchFamily="34" charset="0"/>
                <a:cs typeface="Calibri" panose="020F0502020204030204" pitchFamily="34" charset="0"/>
              </a:rPr>
              <a:t>The document will provide simple tools for how the individual organization can create processes to work with the SDGs adapted to the </a:t>
            </a:r>
            <a:r>
              <a:rPr lang="en-US" sz="3300" i="0" dirty="0">
                <a:effectLst/>
                <a:latin typeface="Calibri" panose="020F0502020204030204" pitchFamily="34" charset="0"/>
                <a:cs typeface="Calibri" panose="020F0502020204030204" pitchFamily="34" charset="0"/>
              </a:rPr>
              <a:t>organization’s strategy</a:t>
            </a:r>
            <a:r>
              <a:rPr lang="en-US" sz="3300" b="0" i="0" dirty="0">
                <a:effectLst/>
                <a:latin typeface="Calibri" panose="020F0502020204030204" pitchFamily="34" charset="0"/>
                <a:cs typeface="Calibri" panose="020F0502020204030204" pitchFamily="34" charset="0"/>
              </a:rPr>
              <a:t>. </a:t>
            </a:r>
          </a:p>
          <a:p>
            <a:pPr marL="0" indent="0">
              <a:buNone/>
            </a:pPr>
            <a:r>
              <a:rPr lang="en-US" sz="3300" b="0" i="0" dirty="0">
                <a:effectLst/>
                <a:latin typeface="Calibri" panose="020F0502020204030204" pitchFamily="34" charset="0"/>
                <a:cs typeface="Calibri" panose="020F0502020204030204" pitchFamily="34" charset="0"/>
              </a:rPr>
              <a:t>The requirements will be generic and flexible so that each individual organization defines its scope, objectives, and possible improvements based on a high level of </a:t>
            </a:r>
            <a:r>
              <a:rPr lang="en-US" sz="3300" i="0" dirty="0">
                <a:effectLst/>
                <a:latin typeface="Calibri" panose="020F0502020204030204" pitchFamily="34" charset="0"/>
                <a:cs typeface="Calibri" panose="020F0502020204030204" pitchFamily="34" charset="0"/>
              </a:rPr>
              <a:t>data integrity and valid data</a:t>
            </a:r>
            <a:r>
              <a:rPr lang="en-US" sz="3300" b="0" i="0" dirty="0">
                <a:effectLst/>
                <a:latin typeface="Calibri" panose="020F0502020204030204" pitchFamily="34" charset="0"/>
                <a:cs typeface="Calibri" panose="020F0502020204030204" pitchFamily="34" charset="0"/>
              </a:rPr>
              <a:t>.</a:t>
            </a:r>
            <a:endParaRPr lang="en-US" sz="3300" dirty="0">
              <a:effectLst/>
              <a:latin typeface="Calibri" panose="020F0502020204030204" pitchFamily="34" charset="0"/>
              <a:ea typeface="Calibri" panose="020F0502020204030204" pitchFamily="34" charset="0"/>
              <a:cs typeface="Calibri" panose="020F0502020204030204" pitchFamily="34" charset="0"/>
            </a:endParaRPr>
          </a:p>
          <a:p>
            <a:endParaRPr lang="da-DK" dirty="0"/>
          </a:p>
        </p:txBody>
      </p:sp>
      <p:sp>
        <p:nvSpPr>
          <p:cNvPr id="4" name="Pladsholder til dato 3">
            <a:extLst>
              <a:ext uri="{FF2B5EF4-FFF2-40B4-BE49-F238E27FC236}">
                <a16:creationId xmlns:a16="http://schemas.microsoft.com/office/drawing/2014/main" id="{0FB0EAB4-F0F4-1CFB-763B-ADCBACF1CD9E}"/>
              </a:ext>
            </a:extLst>
          </p:cNvPr>
          <p:cNvSpPr>
            <a:spLocks noGrp="1"/>
          </p:cNvSpPr>
          <p:nvPr>
            <p:ph type="dt" sz="half" idx="10"/>
          </p:nvPr>
        </p:nvSpPr>
        <p:spPr/>
        <p:txBody>
          <a:bodyPr/>
          <a:lstStyle/>
          <a:p>
            <a:pPr rtl="0"/>
            <a:endParaRPr lang="en-US"/>
          </a:p>
        </p:txBody>
      </p:sp>
      <p:sp>
        <p:nvSpPr>
          <p:cNvPr id="5" name="Pladsholder til slidenummer 4">
            <a:extLst>
              <a:ext uri="{FF2B5EF4-FFF2-40B4-BE49-F238E27FC236}">
                <a16:creationId xmlns:a16="http://schemas.microsoft.com/office/drawing/2014/main" id="{27B88123-730A-C94B-9BAA-23F9460FF41E}"/>
              </a:ext>
            </a:extLst>
          </p:cNvPr>
          <p:cNvSpPr>
            <a:spLocks noGrp="1"/>
          </p:cNvSpPr>
          <p:nvPr>
            <p:ph type="sldNum" sz="quarter" idx="12"/>
          </p:nvPr>
        </p:nvSpPr>
        <p:spPr/>
        <p:txBody>
          <a:bodyPr/>
          <a:lstStyle/>
          <a:p>
            <a:pPr rtl="0"/>
            <a:fld id="{93AEF069-1642-A24E-999F-2E052DC6C58F}" type="slidenum">
              <a:rPr lang="en-US" smtClean="0"/>
              <a:pPr rtl="0"/>
              <a:t>9</a:t>
            </a:fld>
            <a:endParaRPr lang="en-US"/>
          </a:p>
        </p:txBody>
      </p:sp>
    </p:spTree>
    <p:extLst>
      <p:ext uri="{BB962C8B-B14F-4D97-AF65-F5344CB8AC3E}">
        <p14:creationId xmlns:p14="http://schemas.microsoft.com/office/powerpoint/2010/main" val="2387941746"/>
      </p:ext>
    </p:extLst>
  </p:cSld>
  <p:clrMapOvr>
    <a:masterClrMapping/>
  </p:clrMapOvr>
</p:sld>
</file>

<file path=ppt/theme/theme1.xml><?xml version="1.0" encoding="utf-8"?>
<a:theme xmlns:a="http://schemas.openxmlformats.org/drawingml/2006/main" name="Office Theme">
  <a:themeElements>
    <a:clrScheme name="Dansk Standard">
      <a:dk1>
        <a:srgbClr val="001F3C"/>
      </a:dk1>
      <a:lt1>
        <a:srgbClr val="F9F9F5"/>
      </a:lt1>
      <a:dk2>
        <a:srgbClr val="022747"/>
      </a:dk2>
      <a:lt2>
        <a:srgbClr val="F9F9F5"/>
      </a:lt2>
      <a:accent1>
        <a:srgbClr val="1265BE"/>
      </a:accent1>
      <a:accent2>
        <a:srgbClr val="D3CBC5"/>
      </a:accent2>
      <a:accent3>
        <a:srgbClr val="014994"/>
      </a:accent3>
      <a:accent4>
        <a:srgbClr val="A5978A"/>
      </a:accent4>
      <a:accent5>
        <a:srgbClr val="8B7B6E"/>
      </a:accent5>
      <a:accent6>
        <a:srgbClr val="ABD1EF"/>
      </a:accent6>
      <a:hlink>
        <a:srgbClr val="0563C1"/>
      </a:hlink>
      <a:folHlink>
        <a:srgbClr val="4372C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AC47F6669DF741A918551BE1D41587" ma:contentTypeVersion="4" ma:contentTypeDescription="Create a new document." ma:contentTypeScope="" ma:versionID="6a48603882d9b3e131e2340e3d1b1c2e">
  <xsd:schema xmlns:xsd="http://www.w3.org/2001/XMLSchema" xmlns:xs="http://www.w3.org/2001/XMLSchema" xmlns:p="http://schemas.microsoft.com/office/2006/metadata/properties" xmlns:ns2="65cacd91-1daa-4b0f-9821-f4042c9f9ff9" targetNamespace="http://schemas.microsoft.com/office/2006/metadata/properties" ma:root="true" ma:fieldsID="b04f68f6cd3ee484672e8d13b83f52d3" ns2:_="">
    <xsd:import namespace="65cacd91-1daa-4b0f-9821-f4042c9f9f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cacd91-1daa-4b0f-9821-f4042c9f9f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EB96B0-DE12-49A0-B561-DBC3661E432D}">
  <ds:schemaRef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d5f2dc96-e59c-413b-91aa-8076d57e49b2"/>
    <ds:schemaRef ds:uri="9b3e1411-4cdc-44bc-9f66-1a8bf37e430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E2559AC-8114-4E28-82EA-971BD84E43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cacd91-1daa-4b0f-9821-f4042c9f9f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7A7D6F-55D9-461E-B1C0-63203D706A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1029</TotalTime>
  <Words>1130</Words>
  <Application>Microsoft Office PowerPoint</Application>
  <PresentationFormat>Widescreen</PresentationFormat>
  <Paragraphs>153</Paragraphs>
  <Slides>29</Slides>
  <Notes>1</Notes>
  <HiddenSlides>0</HiddenSlides>
  <MMClips>0</MMClips>
  <ScaleCrop>false</ScaleCrop>
  <HeadingPairs>
    <vt:vector size="4" baseType="variant">
      <vt:variant>
        <vt:lpstr>Tema</vt:lpstr>
      </vt:variant>
      <vt:variant>
        <vt:i4>1</vt:i4>
      </vt:variant>
      <vt:variant>
        <vt:lpstr>Slidetitler</vt:lpstr>
      </vt:variant>
      <vt:variant>
        <vt:i4>29</vt:i4>
      </vt:variant>
    </vt:vector>
  </HeadingPairs>
  <TitlesOfParts>
    <vt:vector size="30" baseType="lpstr">
      <vt:lpstr>Office Theme</vt:lpstr>
      <vt:lpstr>MOST IMPLEMENTED MANAGEMENT SYSTEM STANDARD 2030?</vt:lpstr>
      <vt:lpstr>AGENDA - 30+30 minutes</vt:lpstr>
      <vt:lpstr>Behind the idea</vt:lpstr>
      <vt:lpstr>WHY</vt:lpstr>
      <vt:lpstr>Value</vt:lpstr>
      <vt:lpstr>Potential benefits</vt:lpstr>
      <vt:lpstr>Purpose</vt:lpstr>
      <vt:lpstr>Justification study and our proposal – facts and figures</vt:lpstr>
      <vt:lpstr>Our Proposal</vt:lpstr>
      <vt:lpstr>Background</vt:lpstr>
      <vt:lpstr>WHY ISO?</vt:lpstr>
      <vt:lpstr>Proposed Scope</vt:lpstr>
      <vt:lpstr>Difference</vt:lpstr>
      <vt:lpstr>Change in the agenda</vt:lpstr>
      <vt:lpstr>FACTS &amp; FIGURES</vt:lpstr>
      <vt:lpstr>SURVEYS</vt:lpstr>
      <vt:lpstr>GEOGRAPHY</vt:lpstr>
      <vt:lpstr>RELEVANCE</vt:lpstr>
      <vt:lpstr>INCREASING DEMANDS</vt:lpstr>
      <vt:lpstr>ADVANTAGES</vt:lpstr>
      <vt:lpstr>BEING INVOLVED</vt:lpstr>
      <vt:lpstr>The ISO process</vt:lpstr>
      <vt:lpstr>ISO members</vt:lpstr>
      <vt:lpstr>What is the vote ?</vt:lpstr>
      <vt:lpstr>How to vote?</vt:lpstr>
      <vt:lpstr>Whats next? </vt:lpstr>
      <vt:lpstr>Plan</vt:lpstr>
      <vt:lpstr>How to participate?</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Stefanny Castaneda</dc:creator>
  <cp:lastModifiedBy>Kasper Hillgaard Mühlbach</cp:lastModifiedBy>
  <cp:revision>88</cp:revision>
  <cp:lastPrinted>2021-12-09T10:24:49Z</cp:lastPrinted>
  <dcterms:created xsi:type="dcterms:W3CDTF">2020-02-24T11:01:37Z</dcterms:created>
  <dcterms:modified xsi:type="dcterms:W3CDTF">2022-10-23T13:17:41Z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0x010100A3AC47F6669DF741A918551BE1D41587</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