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3">
  <p:sldMasterIdLst>
    <p:sldMasterId id="2147483648" r:id="rId1"/>
  </p:sldMasterIdLst>
  <p:notesMasterIdLst>
    <p:notesMasterId r:id="rId15"/>
  </p:notesMasterIdLst>
  <p:sldIdLst>
    <p:sldId id="260" r:id="rId2"/>
    <p:sldId id="258" r:id="rId3"/>
    <p:sldId id="263" r:id="rId4"/>
    <p:sldId id="256" r:id="rId5"/>
    <p:sldId id="262" r:id="rId6"/>
    <p:sldId id="264" r:id="rId7"/>
    <p:sldId id="271" r:id="rId8"/>
    <p:sldId id="265" r:id="rId9"/>
    <p:sldId id="266" r:id="rId10"/>
    <p:sldId id="268" r:id="rId11"/>
    <p:sldId id="270" r:id="rId12"/>
    <p:sldId id="267" r:id="rId13"/>
    <p:sldId id="257"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121" userDrawn="1">
          <p15:clr>
            <a:srgbClr val="A4A3A4"/>
          </p15:clr>
        </p15:guide>
        <p15:guide id="3" pos="7584" userDrawn="1">
          <p15:clr>
            <a:srgbClr val="A4A3A4"/>
          </p15:clr>
        </p15:guide>
        <p15:guide id="4" orient="horz" pos="4200" userDrawn="1">
          <p15:clr>
            <a:srgbClr val="A4A3A4"/>
          </p15:clr>
        </p15:guide>
        <p15:guide id="5" pos="279" userDrawn="1">
          <p15:clr>
            <a:srgbClr val="A4A3A4"/>
          </p15:clr>
        </p15:guide>
        <p15:guide id="6" pos="74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 G. Serup" initials="HGS" lastIdx="1" clrIdx="0">
    <p:extLst>
      <p:ext uri="{19B8F6BF-5375-455C-9EA6-DF929625EA0E}">
        <p15:presenceInfo xmlns:p15="http://schemas.microsoft.com/office/powerpoint/2012/main" userId="S::hgs@ds.dk::24095444-d11b-4fe6-af88-4927c014c133" providerId="AD"/>
      </p:ext>
    </p:extLst>
  </p:cmAuthor>
  <p:cmAuthor id="2" name="Niels Madelung" initials="NM" lastIdx="12" clrIdx="1">
    <p:extLst>
      <p:ext uri="{19B8F6BF-5375-455C-9EA6-DF929625EA0E}">
        <p15:presenceInfo xmlns:p15="http://schemas.microsoft.com/office/powerpoint/2012/main" userId="S::nm@ds.dk::c944e068-5540-4809-8dcd-2033c13e8d90" providerId="AD"/>
      </p:ext>
    </p:extLst>
  </p:cmAuthor>
  <p:cmAuthor id="3" name="Susan Redder Bruun" initials="SB" lastIdx="4" clrIdx="2">
    <p:extLst>
      <p:ext uri="{19B8F6BF-5375-455C-9EA6-DF929625EA0E}">
        <p15:presenceInfo xmlns:p15="http://schemas.microsoft.com/office/powerpoint/2012/main" userId="S::srb@ds.dk::667c7688-676e-40ec-989c-42fdaec28f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51F62-B362-498B-A8F5-3F53A8008F40}" v="3" dt="2021-06-07T09:48:43.422"/>
    <p1510:client id="{E242E9B2-2B2D-64E9-7DF6-A99320FB982E}" v="130" dt="2021-06-07T13:11:13.278"/>
    <p1510:client id="{FFEA303E-FA91-48A2-8F1B-E35C1E5AA210}" v="4" dt="2021-06-07T09:58:0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80" autoAdjust="0"/>
  </p:normalViewPr>
  <p:slideViewPr>
    <p:cSldViewPr snapToGrid="0" snapToObjects="1">
      <p:cViewPr varScale="1">
        <p:scale>
          <a:sx n="72" d="100"/>
          <a:sy n="72" d="100"/>
        </p:scale>
        <p:origin x="618" y="66"/>
      </p:cViewPr>
      <p:guideLst>
        <p:guide orient="horz" pos="119"/>
        <p:guide pos="121"/>
        <p:guide pos="7584"/>
        <p:guide orient="horz" pos="4200"/>
        <p:guide pos="279"/>
        <p:guide pos="741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hyperlink" Target="https://eur-lex.europa.eu/legal-content/DA/TXT/HTML/?uri=CELEX:32014L0034&amp;from=ET#d1e43-309-1"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hyperlink" Target="https://eur-lex.europa.eu/legal-content/DA/TXT/HTML/?uri=CELEX:32014L0034&amp;from=ET#d1e43-309-1" TargetMode="External"/><Relationship Id="rId7" Type="http://schemas.openxmlformats.org/officeDocument/2006/relationships/image" Target="../media/image17.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59537-321B-48CF-98E3-6F72EC7C58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F051C4-D395-4EF5-92D6-51BC20D4784E}">
      <dgm:prSet/>
      <dgm:spPr/>
      <dgm:t>
        <a:bodyPr/>
        <a:lstStyle/>
        <a:p>
          <a:pPr>
            <a:lnSpc>
              <a:spcPct val="100000"/>
            </a:lnSpc>
          </a:pPr>
          <a:r>
            <a:rPr lang="da-DK"/>
            <a:t>Efter prøvning af udstyret skal producenten sørge for at vedligeholde den tekniske dokumentation i overensstemmelse med de relevante forordninger og direktiver. </a:t>
          </a:r>
        </a:p>
        <a:p>
          <a:pPr>
            <a:lnSpc>
              <a:spcPct val="100000"/>
            </a:lnSpc>
          </a:pPr>
          <a:r>
            <a:rPr lang="da-DK"/>
            <a:t>Den </a:t>
          </a:r>
          <a:r>
            <a:rPr lang="da-DK" dirty="0"/>
            <a:t>tekniske dokumentation skal indeholde beskrivelser af, hvordan det pågældende værnemiddel opfylder de gældende væsentlige sundheds- og sikkerhedskrav omhandlet i artikel 5 og fastsat i bilag II. Se mere </a:t>
          </a:r>
          <a:r>
            <a:rPr lang="da-DK" dirty="0">
              <a:hlinkClick xmlns:r="http://schemas.openxmlformats.org/officeDocument/2006/relationships" r:id="rId1"/>
            </a:rPr>
            <a:t>her</a:t>
          </a:r>
          <a:endParaRPr lang="en-US" dirty="0"/>
        </a:p>
      </dgm:t>
    </dgm:pt>
    <dgm:pt modelId="{67BBB8AD-BEF6-420B-B3D2-1443D4A2961A}" type="parTrans" cxnId="{C26B76B5-5F0B-45FF-B0D9-9256FEE14DBA}">
      <dgm:prSet/>
      <dgm:spPr/>
      <dgm:t>
        <a:bodyPr/>
        <a:lstStyle/>
        <a:p>
          <a:endParaRPr lang="en-US"/>
        </a:p>
      </dgm:t>
    </dgm:pt>
    <dgm:pt modelId="{EB0ACA73-EA55-4E3A-9368-8B8CB2CB25AC}" type="sibTrans" cxnId="{C26B76B5-5F0B-45FF-B0D9-9256FEE14DBA}">
      <dgm:prSet/>
      <dgm:spPr/>
      <dgm:t>
        <a:bodyPr/>
        <a:lstStyle/>
        <a:p>
          <a:endParaRPr lang="en-US"/>
        </a:p>
      </dgm:t>
    </dgm:pt>
    <dgm:pt modelId="{8E268259-CB37-44D5-8553-A7203AD8B65E}">
      <dgm:prSet/>
      <dgm:spPr/>
      <dgm:t>
        <a:bodyPr/>
        <a:lstStyle/>
        <a:p>
          <a:pPr>
            <a:lnSpc>
              <a:spcPct val="100000"/>
            </a:lnSpc>
          </a:pPr>
          <a:r>
            <a:rPr lang="da-DK"/>
            <a:t>Herunder beskrivelse af værnemidlet, risikovurdering, konstruktions- og produktionstegninger, henvisninger til de harmoniserede standarder, prøvningsrapporter, brugsanvisning mv.</a:t>
          </a:r>
          <a:endParaRPr lang="en-US"/>
        </a:p>
      </dgm:t>
    </dgm:pt>
    <dgm:pt modelId="{67F4B7B1-1FFA-4F09-95FA-A8247AA7C693}" type="parTrans" cxnId="{684B1375-7E0A-4FAC-82CE-0E2B66570713}">
      <dgm:prSet/>
      <dgm:spPr/>
      <dgm:t>
        <a:bodyPr/>
        <a:lstStyle/>
        <a:p>
          <a:endParaRPr lang="en-US"/>
        </a:p>
      </dgm:t>
    </dgm:pt>
    <dgm:pt modelId="{8C46E3AA-3CEC-41BC-82DA-8107B624924D}" type="sibTrans" cxnId="{684B1375-7E0A-4FAC-82CE-0E2B66570713}">
      <dgm:prSet/>
      <dgm:spPr/>
      <dgm:t>
        <a:bodyPr/>
        <a:lstStyle/>
        <a:p>
          <a:endParaRPr lang="en-US"/>
        </a:p>
      </dgm:t>
    </dgm:pt>
    <dgm:pt modelId="{4DDE4799-1112-4E8E-AF9F-43A53212F0DE}">
      <dgm:prSet/>
      <dgm:spPr/>
      <dgm:t>
        <a:bodyPr/>
        <a:lstStyle/>
        <a:p>
          <a:pPr>
            <a:lnSpc>
              <a:spcPct val="100000"/>
            </a:lnSpc>
          </a:pPr>
          <a:r>
            <a:rPr lang="da-DK" dirty="0"/>
            <a:t>Det er derfor særligt vigtigt at have styr på sin tekniske dokumentation inklusive opbevaringen af denne, så man altid kan finde den, når myndighedskontrollen henvender sig. Kravet er opbevaring i 10 år efter sidste produktionsdato.</a:t>
          </a:r>
          <a:endParaRPr lang="en-US" dirty="0"/>
        </a:p>
      </dgm:t>
    </dgm:pt>
    <dgm:pt modelId="{15E57FF5-23A9-4ED6-A0AF-8C317D83D8C8}" type="parTrans" cxnId="{C6A909DD-A10A-4BF6-AA9F-EBEDC797686C}">
      <dgm:prSet/>
      <dgm:spPr/>
      <dgm:t>
        <a:bodyPr/>
        <a:lstStyle/>
        <a:p>
          <a:endParaRPr lang="en-US"/>
        </a:p>
      </dgm:t>
    </dgm:pt>
    <dgm:pt modelId="{DF855381-4E8A-4063-AE79-9A429F11A109}" type="sibTrans" cxnId="{C6A909DD-A10A-4BF6-AA9F-EBEDC797686C}">
      <dgm:prSet/>
      <dgm:spPr/>
      <dgm:t>
        <a:bodyPr/>
        <a:lstStyle/>
        <a:p>
          <a:endParaRPr lang="en-US"/>
        </a:p>
      </dgm:t>
    </dgm:pt>
    <dgm:pt modelId="{1FB7E29B-117E-448A-9031-BA3B12047108}" type="pres">
      <dgm:prSet presAssocID="{9B259537-321B-48CF-98E3-6F72EC7C583E}" presName="root" presStyleCnt="0">
        <dgm:presLayoutVars>
          <dgm:dir/>
          <dgm:resizeHandles val="exact"/>
        </dgm:presLayoutVars>
      </dgm:prSet>
      <dgm:spPr/>
    </dgm:pt>
    <dgm:pt modelId="{6B5A2BA5-6F39-4FE3-8954-94F28B310ABA}" type="pres">
      <dgm:prSet presAssocID="{52F051C4-D395-4EF5-92D6-51BC20D4784E}" presName="compNode" presStyleCnt="0"/>
      <dgm:spPr/>
    </dgm:pt>
    <dgm:pt modelId="{235AB8E8-F37C-4DDD-BA5B-E371AC98D9C2}" type="pres">
      <dgm:prSet presAssocID="{52F051C4-D395-4EF5-92D6-51BC20D4784E}" presName="bgRect" presStyleLbl="bgShp" presStyleIdx="0" presStyleCnt="3"/>
      <dgm:spPr/>
    </dgm:pt>
    <dgm:pt modelId="{175CC383-1BEF-40CD-9D1B-D4227908526A}" type="pres">
      <dgm:prSet presAssocID="{52F051C4-D395-4EF5-92D6-51BC20D4784E}"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esentation with Checklist"/>
        </a:ext>
      </dgm:extLst>
    </dgm:pt>
    <dgm:pt modelId="{B9DADA1B-E107-4B6B-9703-5BAC9F2FE434}" type="pres">
      <dgm:prSet presAssocID="{52F051C4-D395-4EF5-92D6-51BC20D4784E}" presName="spaceRect" presStyleCnt="0"/>
      <dgm:spPr/>
    </dgm:pt>
    <dgm:pt modelId="{42DD8ABE-8528-4F56-A563-283C9F3FF1D9}" type="pres">
      <dgm:prSet presAssocID="{52F051C4-D395-4EF5-92D6-51BC20D4784E}" presName="parTx" presStyleLbl="revTx" presStyleIdx="0" presStyleCnt="3">
        <dgm:presLayoutVars>
          <dgm:chMax val="0"/>
          <dgm:chPref val="0"/>
        </dgm:presLayoutVars>
      </dgm:prSet>
      <dgm:spPr/>
    </dgm:pt>
    <dgm:pt modelId="{0F16B5C4-1F68-4CF8-8D1A-9259750B0349}" type="pres">
      <dgm:prSet presAssocID="{EB0ACA73-EA55-4E3A-9368-8B8CB2CB25AC}" presName="sibTrans" presStyleCnt="0"/>
      <dgm:spPr/>
    </dgm:pt>
    <dgm:pt modelId="{700B0BF9-2E7D-4E8B-8561-D873CB2DDC3A}" type="pres">
      <dgm:prSet presAssocID="{8E268259-CB37-44D5-8553-A7203AD8B65E}" presName="compNode" presStyleCnt="0"/>
      <dgm:spPr/>
    </dgm:pt>
    <dgm:pt modelId="{DA877497-ACEC-4733-A39F-5313C241808D}" type="pres">
      <dgm:prSet presAssocID="{8E268259-CB37-44D5-8553-A7203AD8B65E}" presName="bgRect" presStyleLbl="bgShp" presStyleIdx="1" presStyleCnt="3"/>
      <dgm:spPr/>
    </dgm:pt>
    <dgm:pt modelId="{9D4E265E-1E8A-4D29-85D8-2481560779C9}" type="pres">
      <dgm:prSet presAssocID="{8E268259-CB37-44D5-8553-A7203AD8B65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Irritationskilde"/>
        </a:ext>
      </dgm:extLst>
    </dgm:pt>
    <dgm:pt modelId="{20D43974-B823-48C1-9AC5-93412B0929E5}" type="pres">
      <dgm:prSet presAssocID="{8E268259-CB37-44D5-8553-A7203AD8B65E}" presName="spaceRect" presStyleCnt="0"/>
      <dgm:spPr/>
    </dgm:pt>
    <dgm:pt modelId="{CAC51547-BE96-4C33-B622-FBC8D1ABF894}" type="pres">
      <dgm:prSet presAssocID="{8E268259-CB37-44D5-8553-A7203AD8B65E}" presName="parTx" presStyleLbl="revTx" presStyleIdx="1" presStyleCnt="3">
        <dgm:presLayoutVars>
          <dgm:chMax val="0"/>
          <dgm:chPref val="0"/>
        </dgm:presLayoutVars>
      </dgm:prSet>
      <dgm:spPr/>
    </dgm:pt>
    <dgm:pt modelId="{1753F388-CE2E-46EE-9AFD-62E21F64DDED}" type="pres">
      <dgm:prSet presAssocID="{8C46E3AA-3CEC-41BC-82DA-8107B624924D}" presName="sibTrans" presStyleCnt="0"/>
      <dgm:spPr/>
    </dgm:pt>
    <dgm:pt modelId="{63A730F1-979E-41F0-AF84-263D14CFFEFD}" type="pres">
      <dgm:prSet presAssocID="{4DDE4799-1112-4E8E-AF9F-43A53212F0DE}" presName="compNode" presStyleCnt="0"/>
      <dgm:spPr/>
    </dgm:pt>
    <dgm:pt modelId="{5EB1672A-0F23-49F5-A8CF-802C12BE26E0}" type="pres">
      <dgm:prSet presAssocID="{4DDE4799-1112-4E8E-AF9F-43A53212F0DE}" presName="bgRect" presStyleLbl="bgShp" presStyleIdx="2" presStyleCnt="3"/>
      <dgm:spPr/>
    </dgm:pt>
    <dgm:pt modelId="{D1BD1A27-BCFD-4904-A427-1B35CC66D497}" type="pres">
      <dgm:prSet presAssocID="{4DDE4799-1112-4E8E-AF9F-43A53212F0DE}"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fkrydsning"/>
        </a:ext>
      </dgm:extLst>
    </dgm:pt>
    <dgm:pt modelId="{D57F0591-A89D-486B-A9C5-6431E4F3B7DE}" type="pres">
      <dgm:prSet presAssocID="{4DDE4799-1112-4E8E-AF9F-43A53212F0DE}" presName="spaceRect" presStyleCnt="0"/>
      <dgm:spPr/>
    </dgm:pt>
    <dgm:pt modelId="{B81667BD-0857-4A89-88C5-3998488F31F5}" type="pres">
      <dgm:prSet presAssocID="{4DDE4799-1112-4E8E-AF9F-43A53212F0DE}" presName="parTx" presStyleLbl="revTx" presStyleIdx="2" presStyleCnt="3">
        <dgm:presLayoutVars>
          <dgm:chMax val="0"/>
          <dgm:chPref val="0"/>
        </dgm:presLayoutVars>
      </dgm:prSet>
      <dgm:spPr/>
    </dgm:pt>
  </dgm:ptLst>
  <dgm:cxnLst>
    <dgm:cxn modelId="{604BEB31-B1CA-4B7A-BFE9-5F18F0279BE8}" type="presOf" srcId="{9B259537-321B-48CF-98E3-6F72EC7C583E}" destId="{1FB7E29B-117E-448A-9031-BA3B12047108}" srcOrd="0" destOrd="0" presId="urn:microsoft.com/office/officeart/2018/2/layout/IconVerticalSolidList"/>
    <dgm:cxn modelId="{5221BC72-869E-4C99-A83A-44728400F2AD}" type="presOf" srcId="{4DDE4799-1112-4E8E-AF9F-43A53212F0DE}" destId="{B81667BD-0857-4A89-88C5-3998488F31F5}" srcOrd="0" destOrd="0" presId="urn:microsoft.com/office/officeart/2018/2/layout/IconVerticalSolidList"/>
    <dgm:cxn modelId="{684B1375-7E0A-4FAC-82CE-0E2B66570713}" srcId="{9B259537-321B-48CF-98E3-6F72EC7C583E}" destId="{8E268259-CB37-44D5-8553-A7203AD8B65E}" srcOrd="1" destOrd="0" parTransId="{67F4B7B1-1FFA-4F09-95FA-A8247AA7C693}" sibTransId="{8C46E3AA-3CEC-41BC-82DA-8107B624924D}"/>
    <dgm:cxn modelId="{E582DE9A-F155-4AB0-8673-54CBB4F86449}" type="presOf" srcId="{8E268259-CB37-44D5-8553-A7203AD8B65E}" destId="{CAC51547-BE96-4C33-B622-FBC8D1ABF894}" srcOrd="0" destOrd="0" presId="urn:microsoft.com/office/officeart/2018/2/layout/IconVerticalSolidList"/>
    <dgm:cxn modelId="{014882B3-0F34-4E5E-AEB0-0E741E35949D}" type="presOf" srcId="{52F051C4-D395-4EF5-92D6-51BC20D4784E}" destId="{42DD8ABE-8528-4F56-A563-283C9F3FF1D9}" srcOrd="0" destOrd="0" presId="urn:microsoft.com/office/officeart/2018/2/layout/IconVerticalSolidList"/>
    <dgm:cxn modelId="{C26B76B5-5F0B-45FF-B0D9-9256FEE14DBA}" srcId="{9B259537-321B-48CF-98E3-6F72EC7C583E}" destId="{52F051C4-D395-4EF5-92D6-51BC20D4784E}" srcOrd="0" destOrd="0" parTransId="{67BBB8AD-BEF6-420B-B3D2-1443D4A2961A}" sibTransId="{EB0ACA73-EA55-4E3A-9368-8B8CB2CB25AC}"/>
    <dgm:cxn modelId="{C6A909DD-A10A-4BF6-AA9F-EBEDC797686C}" srcId="{9B259537-321B-48CF-98E3-6F72EC7C583E}" destId="{4DDE4799-1112-4E8E-AF9F-43A53212F0DE}" srcOrd="2" destOrd="0" parTransId="{15E57FF5-23A9-4ED6-A0AF-8C317D83D8C8}" sibTransId="{DF855381-4E8A-4063-AE79-9A429F11A109}"/>
    <dgm:cxn modelId="{B832D9E6-17E6-489D-8786-FCC63F19CEC1}" type="presParOf" srcId="{1FB7E29B-117E-448A-9031-BA3B12047108}" destId="{6B5A2BA5-6F39-4FE3-8954-94F28B310ABA}" srcOrd="0" destOrd="0" presId="urn:microsoft.com/office/officeart/2018/2/layout/IconVerticalSolidList"/>
    <dgm:cxn modelId="{1152EC2B-1D70-43A3-BE0C-D6B154AE2C1A}" type="presParOf" srcId="{6B5A2BA5-6F39-4FE3-8954-94F28B310ABA}" destId="{235AB8E8-F37C-4DDD-BA5B-E371AC98D9C2}" srcOrd="0" destOrd="0" presId="urn:microsoft.com/office/officeart/2018/2/layout/IconVerticalSolidList"/>
    <dgm:cxn modelId="{264CFD4D-ADB7-43B3-8300-46BA9C9AF513}" type="presParOf" srcId="{6B5A2BA5-6F39-4FE3-8954-94F28B310ABA}" destId="{175CC383-1BEF-40CD-9D1B-D4227908526A}" srcOrd="1" destOrd="0" presId="urn:microsoft.com/office/officeart/2018/2/layout/IconVerticalSolidList"/>
    <dgm:cxn modelId="{628CCB28-36E8-48AE-AB1D-B90CA161EA4F}" type="presParOf" srcId="{6B5A2BA5-6F39-4FE3-8954-94F28B310ABA}" destId="{B9DADA1B-E107-4B6B-9703-5BAC9F2FE434}" srcOrd="2" destOrd="0" presId="urn:microsoft.com/office/officeart/2018/2/layout/IconVerticalSolidList"/>
    <dgm:cxn modelId="{B3EC0AB3-0162-4A42-8839-74439B4694E0}" type="presParOf" srcId="{6B5A2BA5-6F39-4FE3-8954-94F28B310ABA}" destId="{42DD8ABE-8528-4F56-A563-283C9F3FF1D9}" srcOrd="3" destOrd="0" presId="urn:microsoft.com/office/officeart/2018/2/layout/IconVerticalSolidList"/>
    <dgm:cxn modelId="{58BDEEA2-25CF-4E98-BF57-785C4D963F3D}" type="presParOf" srcId="{1FB7E29B-117E-448A-9031-BA3B12047108}" destId="{0F16B5C4-1F68-4CF8-8D1A-9259750B0349}" srcOrd="1" destOrd="0" presId="urn:microsoft.com/office/officeart/2018/2/layout/IconVerticalSolidList"/>
    <dgm:cxn modelId="{4AE9C94E-57DF-483F-AC33-B7976018221E}" type="presParOf" srcId="{1FB7E29B-117E-448A-9031-BA3B12047108}" destId="{700B0BF9-2E7D-4E8B-8561-D873CB2DDC3A}" srcOrd="2" destOrd="0" presId="urn:microsoft.com/office/officeart/2018/2/layout/IconVerticalSolidList"/>
    <dgm:cxn modelId="{C50AEA98-EF04-4727-AA65-A81659B858C5}" type="presParOf" srcId="{700B0BF9-2E7D-4E8B-8561-D873CB2DDC3A}" destId="{DA877497-ACEC-4733-A39F-5313C241808D}" srcOrd="0" destOrd="0" presId="urn:microsoft.com/office/officeart/2018/2/layout/IconVerticalSolidList"/>
    <dgm:cxn modelId="{379E8CE8-D7E8-4AAB-8570-D3224BCBE7C1}" type="presParOf" srcId="{700B0BF9-2E7D-4E8B-8561-D873CB2DDC3A}" destId="{9D4E265E-1E8A-4D29-85D8-2481560779C9}" srcOrd="1" destOrd="0" presId="urn:microsoft.com/office/officeart/2018/2/layout/IconVerticalSolidList"/>
    <dgm:cxn modelId="{1134F7B7-8280-443B-9E5C-8F03BA7C926E}" type="presParOf" srcId="{700B0BF9-2E7D-4E8B-8561-D873CB2DDC3A}" destId="{20D43974-B823-48C1-9AC5-93412B0929E5}" srcOrd="2" destOrd="0" presId="urn:microsoft.com/office/officeart/2018/2/layout/IconVerticalSolidList"/>
    <dgm:cxn modelId="{5CC22893-58E0-48B9-A52F-767D78B23FE9}" type="presParOf" srcId="{700B0BF9-2E7D-4E8B-8561-D873CB2DDC3A}" destId="{CAC51547-BE96-4C33-B622-FBC8D1ABF894}" srcOrd="3" destOrd="0" presId="urn:microsoft.com/office/officeart/2018/2/layout/IconVerticalSolidList"/>
    <dgm:cxn modelId="{758814E7-9174-4B53-A6CE-1AD7457941E8}" type="presParOf" srcId="{1FB7E29B-117E-448A-9031-BA3B12047108}" destId="{1753F388-CE2E-46EE-9AFD-62E21F64DDED}" srcOrd="3" destOrd="0" presId="urn:microsoft.com/office/officeart/2018/2/layout/IconVerticalSolidList"/>
    <dgm:cxn modelId="{4F079B77-C8CE-45D6-9F42-D595C6FF4610}" type="presParOf" srcId="{1FB7E29B-117E-448A-9031-BA3B12047108}" destId="{63A730F1-979E-41F0-AF84-263D14CFFEFD}" srcOrd="4" destOrd="0" presId="urn:microsoft.com/office/officeart/2018/2/layout/IconVerticalSolidList"/>
    <dgm:cxn modelId="{EF0F7385-4361-4344-ABCF-F8A5BAA32B2A}" type="presParOf" srcId="{63A730F1-979E-41F0-AF84-263D14CFFEFD}" destId="{5EB1672A-0F23-49F5-A8CF-802C12BE26E0}" srcOrd="0" destOrd="0" presId="urn:microsoft.com/office/officeart/2018/2/layout/IconVerticalSolidList"/>
    <dgm:cxn modelId="{7F476AA0-5A8C-4D5A-8B25-D4AB6610BF5C}" type="presParOf" srcId="{63A730F1-979E-41F0-AF84-263D14CFFEFD}" destId="{D1BD1A27-BCFD-4904-A427-1B35CC66D497}" srcOrd="1" destOrd="0" presId="urn:microsoft.com/office/officeart/2018/2/layout/IconVerticalSolidList"/>
    <dgm:cxn modelId="{A1A17195-647D-4C13-9A71-CDBF3A4F0974}" type="presParOf" srcId="{63A730F1-979E-41F0-AF84-263D14CFFEFD}" destId="{D57F0591-A89D-486B-A9C5-6431E4F3B7DE}" srcOrd="2" destOrd="0" presId="urn:microsoft.com/office/officeart/2018/2/layout/IconVerticalSolidList"/>
    <dgm:cxn modelId="{BBB9DC97-6597-4A34-87AD-7066D073078B}" type="presParOf" srcId="{63A730F1-979E-41F0-AF84-263D14CFFEFD}" destId="{B81667BD-0857-4A89-88C5-3998488F31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14182-0C76-44CC-86B9-B23B52BF1A54}"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72C35C5E-FACE-4875-B2FB-0407F113ACC7}">
      <dgm:prSet/>
      <dgm:spPr/>
      <dgm:t>
        <a:bodyPr/>
        <a:lstStyle/>
        <a:p>
          <a:r>
            <a:rPr lang="da-DK" b="0" i="0"/>
            <a:t>For at kunne CE-mærkes skal det medicinske udstyr være i overensstemmelse med den relevante forordnings væsentlige krav. </a:t>
          </a:r>
          <a:endParaRPr lang="en-US"/>
        </a:p>
      </dgm:t>
    </dgm:pt>
    <dgm:pt modelId="{E728607B-F1E3-4EBC-960E-7894ECD4A246}" type="parTrans" cxnId="{8CA8DEAE-E0E8-4C13-B81E-442976479AF3}">
      <dgm:prSet/>
      <dgm:spPr/>
      <dgm:t>
        <a:bodyPr/>
        <a:lstStyle/>
        <a:p>
          <a:endParaRPr lang="en-US"/>
        </a:p>
      </dgm:t>
    </dgm:pt>
    <dgm:pt modelId="{CF8722A7-49DE-40E5-95B1-EF7F1B3157D3}" type="sibTrans" cxnId="{8CA8DEAE-E0E8-4C13-B81E-442976479AF3}">
      <dgm:prSet/>
      <dgm:spPr/>
      <dgm:t>
        <a:bodyPr/>
        <a:lstStyle/>
        <a:p>
          <a:endParaRPr lang="en-US"/>
        </a:p>
      </dgm:t>
    </dgm:pt>
    <dgm:pt modelId="{8C1C8549-D8C4-4A0D-806F-0F77A378B36A}">
      <dgm:prSet/>
      <dgm:spPr/>
      <dgm:t>
        <a:bodyPr/>
        <a:lstStyle/>
        <a:p>
          <a:r>
            <a:rPr lang="da-DK" b="0" i="0" dirty="0"/>
            <a:t>For at kunne markedsføre og sikre forsvarlig anvendelse af det medicinske udstyr, skal producenten og/eller forhandleren sikre sig, at det opfylder forordningens krav. Proceduren for denne sikring afhænger af udstyrets karakteristika.</a:t>
          </a:r>
          <a:endParaRPr lang="en-US" dirty="0"/>
        </a:p>
      </dgm:t>
    </dgm:pt>
    <dgm:pt modelId="{71274567-A210-4E0D-819E-C0C6457CB9C1}" type="parTrans" cxnId="{D733D205-3F29-4C25-87DE-6715C60690DC}">
      <dgm:prSet/>
      <dgm:spPr/>
      <dgm:t>
        <a:bodyPr/>
        <a:lstStyle/>
        <a:p>
          <a:endParaRPr lang="en-US"/>
        </a:p>
      </dgm:t>
    </dgm:pt>
    <dgm:pt modelId="{80A59ED1-7641-4AB0-96F1-EBC5290D36C5}" type="sibTrans" cxnId="{D733D205-3F29-4C25-87DE-6715C60690DC}">
      <dgm:prSet/>
      <dgm:spPr/>
      <dgm:t>
        <a:bodyPr/>
        <a:lstStyle/>
        <a:p>
          <a:endParaRPr lang="en-US"/>
        </a:p>
      </dgm:t>
    </dgm:pt>
    <dgm:pt modelId="{3D53B847-7E2C-4974-B79D-5C92B894F8D8}" type="pres">
      <dgm:prSet presAssocID="{AD114182-0C76-44CC-86B9-B23B52BF1A54}" presName="linear" presStyleCnt="0">
        <dgm:presLayoutVars>
          <dgm:animLvl val="lvl"/>
          <dgm:resizeHandles val="exact"/>
        </dgm:presLayoutVars>
      </dgm:prSet>
      <dgm:spPr/>
    </dgm:pt>
    <dgm:pt modelId="{25E69C8A-552B-4888-91AF-3DD3B0708025}" type="pres">
      <dgm:prSet presAssocID="{72C35C5E-FACE-4875-B2FB-0407F113ACC7}" presName="parentText" presStyleLbl="node1" presStyleIdx="0" presStyleCnt="2">
        <dgm:presLayoutVars>
          <dgm:chMax val="0"/>
          <dgm:bulletEnabled val="1"/>
        </dgm:presLayoutVars>
      </dgm:prSet>
      <dgm:spPr/>
    </dgm:pt>
    <dgm:pt modelId="{57F676FA-5457-4B7E-9A7F-17E6A2A4B627}" type="pres">
      <dgm:prSet presAssocID="{CF8722A7-49DE-40E5-95B1-EF7F1B3157D3}" presName="spacer" presStyleCnt="0"/>
      <dgm:spPr/>
    </dgm:pt>
    <dgm:pt modelId="{DFF01891-90E9-48A6-98F4-84AA96294F22}" type="pres">
      <dgm:prSet presAssocID="{8C1C8549-D8C4-4A0D-806F-0F77A378B36A}" presName="parentText" presStyleLbl="node1" presStyleIdx="1" presStyleCnt="2">
        <dgm:presLayoutVars>
          <dgm:chMax val="0"/>
          <dgm:bulletEnabled val="1"/>
        </dgm:presLayoutVars>
      </dgm:prSet>
      <dgm:spPr/>
    </dgm:pt>
  </dgm:ptLst>
  <dgm:cxnLst>
    <dgm:cxn modelId="{D733D205-3F29-4C25-87DE-6715C60690DC}" srcId="{AD114182-0C76-44CC-86B9-B23B52BF1A54}" destId="{8C1C8549-D8C4-4A0D-806F-0F77A378B36A}" srcOrd="1" destOrd="0" parTransId="{71274567-A210-4E0D-819E-C0C6457CB9C1}" sibTransId="{80A59ED1-7641-4AB0-96F1-EBC5290D36C5}"/>
    <dgm:cxn modelId="{BBC4DC17-F1A7-417B-9AC9-C21E45F7838A}" type="presOf" srcId="{8C1C8549-D8C4-4A0D-806F-0F77A378B36A}" destId="{DFF01891-90E9-48A6-98F4-84AA96294F22}" srcOrd="0" destOrd="0" presId="urn:microsoft.com/office/officeart/2005/8/layout/vList2"/>
    <dgm:cxn modelId="{F3368C8A-3615-4092-A2BB-B7E8D3C598AB}" type="presOf" srcId="{AD114182-0C76-44CC-86B9-B23B52BF1A54}" destId="{3D53B847-7E2C-4974-B79D-5C92B894F8D8}" srcOrd="0" destOrd="0" presId="urn:microsoft.com/office/officeart/2005/8/layout/vList2"/>
    <dgm:cxn modelId="{8CA8DEAE-E0E8-4C13-B81E-442976479AF3}" srcId="{AD114182-0C76-44CC-86B9-B23B52BF1A54}" destId="{72C35C5E-FACE-4875-B2FB-0407F113ACC7}" srcOrd="0" destOrd="0" parTransId="{E728607B-F1E3-4EBC-960E-7894ECD4A246}" sibTransId="{CF8722A7-49DE-40E5-95B1-EF7F1B3157D3}"/>
    <dgm:cxn modelId="{10A5CBEE-B354-48F8-B980-467AF9A5B0D2}" type="presOf" srcId="{72C35C5E-FACE-4875-B2FB-0407F113ACC7}" destId="{25E69C8A-552B-4888-91AF-3DD3B0708025}" srcOrd="0" destOrd="0" presId="urn:microsoft.com/office/officeart/2005/8/layout/vList2"/>
    <dgm:cxn modelId="{5E931013-5753-457F-9D25-5227C035DFA2}" type="presParOf" srcId="{3D53B847-7E2C-4974-B79D-5C92B894F8D8}" destId="{25E69C8A-552B-4888-91AF-3DD3B0708025}" srcOrd="0" destOrd="0" presId="urn:microsoft.com/office/officeart/2005/8/layout/vList2"/>
    <dgm:cxn modelId="{294635AE-00A0-4E86-9CFC-190AA7CC90E5}" type="presParOf" srcId="{3D53B847-7E2C-4974-B79D-5C92B894F8D8}" destId="{57F676FA-5457-4B7E-9A7F-17E6A2A4B627}" srcOrd="1" destOrd="0" presId="urn:microsoft.com/office/officeart/2005/8/layout/vList2"/>
    <dgm:cxn modelId="{E63A38CF-C7D8-4C0B-A0C5-10665F939DA8}" type="presParOf" srcId="{3D53B847-7E2C-4974-B79D-5C92B894F8D8}" destId="{DFF01891-90E9-48A6-98F4-84AA96294F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AB8E8-F37C-4DDD-BA5B-E371AC98D9C2}">
      <dsp:nvSpPr>
        <dsp:cNvPr id="0" name=""/>
        <dsp:cNvSpPr/>
      </dsp:nvSpPr>
      <dsp:spPr>
        <a:xfrm>
          <a:off x="0" y="565"/>
          <a:ext cx="11313993" cy="1322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CC383-1BEF-40CD-9D1B-D4227908526A}">
      <dsp:nvSpPr>
        <dsp:cNvPr id="0" name=""/>
        <dsp:cNvSpPr/>
      </dsp:nvSpPr>
      <dsp:spPr>
        <a:xfrm>
          <a:off x="400063" y="298133"/>
          <a:ext cx="727388" cy="727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D8ABE-8528-4F56-A563-283C9F3FF1D9}">
      <dsp:nvSpPr>
        <dsp:cNvPr id="0" name=""/>
        <dsp:cNvSpPr/>
      </dsp:nvSpPr>
      <dsp:spPr>
        <a:xfrm>
          <a:off x="1527515" y="565"/>
          <a:ext cx="9786477" cy="132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67" tIns="139967" rIns="139967" bIns="139967" numCol="1" spcCol="1270" anchor="ctr" anchorCtr="0">
          <a:noAutofit/>
        </a:bodyPr>
        <a:lstStyle/>
        <a:p>
          <a:pPr marL="0" lvl="0" indent="0" algn="l" defTabSz="622300">
            <a:lnSpc>
              <a:spcPct val="100000"/>
            </a:lnSpc>
            <a:spcBef>
              <a:spcPct val="0"/>
            </a:spcBef>
            <a:spcAft>
              <a:spcPct val="35000"/>
            </a:spcAft>
            <a:buNone/>
          </a:pPr>
          <a:r>
            <a:rPr lang="da-DK" sz="1400" kern="1200"/>
            <a:t>Efter prøvning af udstyret skal producenten sørge for at vedligeholde den tekniske dokumentation i overensstemmelse med de relevante forordninger og direktiver. </a:t>
          </a:r>
        </a:p>
        <a:p>
          <a:pPr marL="0" lvl="0" indent="0" algn="l" defTabSz="622300">
            <a:lnSpc>
              <a:spcPct val="100000"/>
            </a:lnSpc>
            <a:spcBef>
              <a:spcPct val="0"/>
            </a:spcBef>
            <a:spcAft>
              <a:spcPct val="35000"/>
            </a:spcAft>
            <a:buNone/>
          </a:pPr>
          <a:r>
            <a:rPr lang="da-DK" sz="1400" kern="1200"/>
            <a:t>Den </a:t>
          </a:r>
          <a:r>
            <a:rPr lang="da-DK" sz="1400" kern="1200" dirty="0"/>
            <a:t>tekniske dokumentation skal indeholde beskrivelser af, hvordan det pågældende værnemiddel opfylder de gældende væsentlige sundheds- og sikkerhedskrav omhandlet i artikel 5 og fastsat i bilag II. Se mere </a:t>
          </a:r>
          <a:r>
            <a:rPr lang="da-DK" sz="1400" kern="1200" dirty="0">
              <a:hlinkClick xmlns:r="http://schemas.openxmlformats.org/officeDocument/2006/relationships" r:id="rId3"/>
            </a:rPr>
            <a:t>her</a:t>
          </a:r>
          <a:endParaRPr lang="en-US" sz="1400" kern="1200" dirty="0"/>
        </a:p>
      </dsp:txBody>
      <dsp:txXfrm>
        <a:off x="1527515" y="565"/>
        <a:ext cx="9786477" cy="1322524"/>
      </dsp:txXfrm>
    </dsp:sp>
    <dsp:sp modelId="{DA877497-ACEC-4733-A39F-5313C241808D}">
      <dsp:nvSpPr>
        <dsp:cNvPr id="0" name=""/>
        <dsp:cNvSpPr/>
      </dsp:nvSpPr>
      <dsp:spPr>
        <a:xfrm>
          <a:off x="0" y="1653720"/>
          <a:ext cx="11313993" cy="1322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E265E-1E8A-4D29-85D8-2481560779C9}">
      <dsp:nvSpPr>
        <dsp:cNvPr id="0" name=""/>
        <dsp:cNvSpPr/>
      </dsp:nvSpPr>
      <dsp:spPr>
        <a:xfrm>
          <a:off x="400063" y="1951288"/>
          <a:ext cx="727388" cy="72738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C51547-BE96-4C33-B622-FBC8D1ABF894}">
      <dsp:nvSpPr>
        <dsp:cNvPr id="0" name=""/>
        <dsp:cNvSpPr/>
      </dsp:nvSpPr>
      <dsp:spPr>
        <a:xfrm>
          <a:off x="1527515" y="1653720"/>
          <a:ext cx="9786477" cy="132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67" tIns="139967" rIns="139967" bIns="139967" numCol="1" spcCol="1270" anchor="ctr" anchorCtr="0">
          <a:noAutofit/>
        </a:bodyPr>
        <a:lstStyle/>
        <a:p>
          <a:pPr marL="0" lvl="0" indent="0" algn="l" defTabSz="622300">
            <a:lnSpc>
              <a:spcPct val="100000"/>
            </a:lnSpc>
            <a:spcBef>
              <a:spcPct val="0"/>
            </a:spcBef>
            <a:spcAft>
              <a:spcPct val="35000"/>
            </a:spcAft>
            <a:buNone/>
          </a:pPr>
          <a:r>
            <a:rPr lang="da-DK" sz="1400" kern="1200"/>
            <a:t>Herunder beskrivelse af værnemidlet, risikovurdering, konstruktions- og produktionstegninger, henvisninger til de harmoniserede standarder, prøvningsrapporter, brugsanvisning mv.</a:t>
          </a:r>
          <a:endParaRPr lang="en-US" sz="1400" kern="1200"/>
        </a:p>
      </dsp:txBody>
      <dsp:txXfrm>
        <a:off x="1527515" y="1653720"/>
        <a:ext cx="9786477" cy="1322524"/>
      </dsp:txXfrm>
    </dsp:sp>
    <dsp:sp modelId="{5EB1672A-0F23-49F5-A8CF-802C12BE26E0}">
      <dsp:nvSpPr>
        <dsp:cNvPr id="0" name=""/>
        <dsp:cNvSpPr/>
      </dsp:nvSpPr>
      <dsp:spPr>
        <a:xfrm>
          <a:off x="0" y="3306876"/>
          <a:ext cx="11313993" cy="1322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D1A27-BCFD-4904-A427-1B35CC66D497}">
      <dsp:nvSpPr>
        <dsp:cNvPr id="0" name=""/>
        <dsp:cNvSpPr/>
      </dsp:nvSpPr>
      <dsp:spPr>
        <a:xfrm>
          <a:off x="400063" y="3604444"/>
          <a:ext cx="727388" cy="72738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667BD-0857-4A89-88C5-3998488F31F5}">
      <dsp:nvSpPr>
        <dsp:cNvPr id="0" name=""/>
        <dsp:cNvSpPr/>
      </dsp:nvSpPr>
      <dsp:spPr>
        <a:xfrm>
          <a:off x="1527515" y="3306876"/>
          <a:ext cx="9786477" cy="132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67" tIns="139967" rIns="139967" bIns="139967" numCol="1" spcCol="1270" anchor="ctr" anchorCtr="0">
          <a:noAutofit/>
        </a:bodyPr>
        <a:lstStyle/>
        <a:p>
          <a:pPr marL="0" lvl="0" indent="0" algn="l" defTabSz="622300">
            <a:lnSpc>
              <a:spcPct val="100000"/>
            </a:lnSpc>
            <a:spcBef>
              <a:spcPct val="0"/>
            </a:spcBef>
            <a:spcAft>
              <a:spcPct val="35000"/>
            </a:spcAft>
            <a:buNone/>
          </a:pPr>
          <a:r>
            <a:rPr lang="da-DK" sz="1400" kern="1200" dirty="0"/>
            <a:t>Det er derfor særligt vigtigt at have styr på sin tekniske dokumentation inklusive opbevaringen af denne, så man altid kan finde den, når myndighedskontrollen henvender sig. Kravet er opbevaring i 10 år efter sidste produktionsdato.</a:t>
          </a:r>
          <a:endParaRPr lang="en-US" sz="1400" kern="1200" dirty="0"/>
        </a:p>
      </dsp:txBody>
      <dsp:txXfrm>
        <a:off x="1527515" y="3306876"/>
        <a:ext cx="9786477" cy="1322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69C8A-552B-4888-91AF-3DD3B0708025}">
      <dsp:nvSpPr>
        <dsp:cNvPr id="0" name=""/>
        <dsp:cNvSpPr/>
      </dsp:nvSpPr>
      <dsp:spPr>
        <a:xfrm>
          <a:off x="0" y="343870"/>
          <a:ext cx="11313993" cy="193079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b="0" i="0" kern="1200"/>
            <a:t>For at kunne CE-mærkes skal det medicinske udstyr være i overensstemmelse med den relevante forordnings væsentlige krav. </a:t>
          </a:r>
          <a:endParaRPr lang="en-US" sz="2800" kern="1200"/>
        </a:p>
      </dsp:txBody>
      <dsp:txXfrm>
        <a:off x="94253" y="438123"/>
        <a:ext cx="11125487" cy="1742286"/>
      </dsp:txXfrm>
    </dsp:sp>
    <dsp:sp modelId="{DFF01891-90E9-48A6-98F4-84AA96294F22}">
      <dsp:nvSpPr>
        <dsp:cNvPr id="0" name=""/>
        <dsp:cNvSpPr/>
      </dsp:nvSpPr>
      <dsp:spPr>
        <a:xfrm>
          <a:off x="0" y="2355303"/>
          <a:ext cx="11313993" cy="193079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b="0" i="0" kern="1200" dirty="0"/>
            <a:t>For at kunne markedsføre og sikre forsvarlig anvendelse af det medicinske udstyr, skal producenten og/eller forhandleren sikre sig, at det opfylder forordningens krav. Proceduren for denne sikring afhænger af udstyrets karakteristika.</a:t>
          </a:r>
          <a:endParaRPr lang="en-US" sz="2800" kern="1200" dirty="0"/>
        </a:p>
      </dsp:txBody>
      <dsp:txXfrm>
        <a:off x="94253" y="2449556"/>
        <a:ext cx="11125487" cy="17422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Century Gothic" panose="020B0502020202020204" pitchFamily="34" charset="0"/>
              </a:defRPr>
            </a:lvl1pPr>
          </a:lstStyle>
          <a:p>
            <a:fld id="{3E684D8E-4E4F-3544-9610-5967E16BBE5F}" type="datetimeFigureOut">
              <a:rPr lang="en-US" smtClean="0"/>
              <a:pPr/>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Century Gothic" panose="020B0502020202020204" pitchFamily="34" charset="0"/>
              </a:defRPr>
            </a:lvl1pPr>
          </a:lstStyle>
          <a:p>
            <a:fld id="{CE20E2D0-F58C-3D41-A4FC-AD7239AA36B4}" type="slidenum">
              <a:rPr lang="en-US" smtClean="0"/>
              <a:pPr/>
              <a:t>‹nr.›</a:t>
            </a:fld>
            <a:endParaRPr lang="en-US" dirty="0"/>
          </a:p>
        </p:txBody>
      </p:sp>
    </p:spTree>
    <p:extLst>
      <p:ext uri="{BB962C8B-B14F-4D97-AF65-F5344CB8AC3E}">
        <p14:creationId xmlns:p14="http://schemas.microsoft.com/office/powerpoint/2010/main" val="24495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1"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1"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1"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1"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2_Hvidt-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8F265639-4673-BE48-B158-06DCDFADEE6A}"/>
              </a:ext>
            </a:extLst>
          </p:cNvPr>
          <p:cNvSpPr>
            <a:spLocks noGrp="1"/>
          </p:cNvSpPr>
          <p:nvPr>
            <p:ph type="pic" sz="quarter" idx="16" hasCustomPrompt="1"/>
          </p:nvPr>
        </p:nvSpPr>
        <p:spPr>
          <a:xfrm>
            <a:off x="0" y="0"/>
            <a:ext cx="12192000"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8" name="Picture 7" descr="A picture containing drawing&#10;&#10;Description automatically generated">
            <a:extLst>
              <a:ext uri="{FF2B5EF4-FFF2-40B4-BE49-F238E27FC236}">
                <a16:creationId xmlns:a16="http://schemas.microsoft.com/office/drawing/2014/main" id="{893CF8CF-3E7D-344F-8C73-89AE8696FC32}"/>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12270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llem-slide-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93D2E-97FB-4742-B61C-5B0CFC5264CF}"/>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515AE6B6-103E-574B-84A7-AC3D85A9D6A2}"/>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8" name="Text Placeholder 40">
            <a:extLst>
              <a:ext uri="{FF2B5EF4-FFF2-40B4-BE49-F238E27FC236}">
                <a16:creationId xmlns:a16="http://schemas.microsoft.com/office/drawing/2014/main" id="{3FEFCBA2-ECEC-914C-8EA1-482ED628660F}"/>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9" name="Title 14">
            <a:extLst>
              <a:ext uri="{FF2B5EF4-FFF2-40B4-BE49-F238E27FC236}">
                <a16:creationId xmlns:a16="http://schemas.microsoft.com/office/drawing/2014/main" id="{880DECCD-BD21-F544-B728-CAC650357B9B}"/>
              </a:ext>
            </a:extLst>
          </p:cNvPr>
          <p:cNvSpPr>
            <a:spLocks noGrp="1"/>
          </p:cNvSpPr>
          <p:nvPr>
            <p:ph type="title"/>
          </p:nvPr>
        </p:nvSpPr>
        <p:spPr>
          <a:xfrm>
            <a:off x="5956963" y="2357258"/>
            <a:ext cx="5657042" cy="2143483"/>
          </a:xfrm>
        </p:spPr>
        <p:txBody>
          <a:bodyPr anchor="b">
            <a:noAutofit/>
          </a:bodyPr>
          <a:lstStyle>
            <a:lvl1pPr marL="0" algn="l" defTabSz="914400" rtl="0" eaLnBrk="1" latinLnBrk="0" hangingPunct="1">
              <a:lnSpc>
                <a:spcPct val="10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0" name="Text Placeholder 33">
            <a:extLst>
              <a:ext uri="{FF2B5EF4-FFF2-40B4-BE49-F238E27FC236}">
                <a16:creationId xmlns:a16="http://schemas.microsoft.com/office/drawing/2014/main" id="{FDB835AD-6408-DB4B-9DDC-872F2FABB297}"/>
              </a:ext>
            </a:extLst>
          </p:cNvPr>
          <p:cNvSpPr>
            <a:spLocks noGrp="1"/>
          </p:cNvSpPr>
          <p:nvPr>
            <p:ph type="body" sz="quarter" idx="14"/>
          </p:nvPr>
        </p:nvSpPr>
        <p:spPr>
          <a:xfrm>
            <a:off x="5956963" y="4525419"/>
            <a:ext cx="5657042" cy="400399"/>
          </a:xfrm>
        </p:spPr>
        <p:txBody>
          <a:bodyPr anchor="b">
            <a:noAutofit/>
          </a:bodyPr>
          <a:lstStyle>
            <a:lvl1pPr marL="0" indent="0" algn="l" defTabSz="914400" rtl="0" eaLnBrk="1" latinLnBrk="0" hangingPunct="1">
              <a:lnSpc>
                <a:spcPts val="1000"/>
              </a:lnSpc>
              <a:buNone/>
              <a:defRPr lang="en-US" sz="18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1" name="Text Placeholder 35">
            <a:extLst>
              <a:ext uri="{FF2B5EF4-FFF2-40B4-BE49-F238E27FC236}">
                <a16:creationId xmlns:a16="http://schemas.microsoft.com/office/drawing/2014/main" id="{307BD75F-4E9B-F14E-A2AC-6021A3B9DC98}"/>
              </a:ext>
            </a:extLst>
          </p:cNvPr>
          <p:cNvSpPr>
            <a:spLocks noGrp="1"/>
          </p:cNvSpPr>
          <p:nvPr>
            <p:ph type="body" sz="quarter" idx="15"/>
          </p:nvPr>
        </p:nvSpPr>
        <p:spPr>
          <a:xfrm>
            <a:off x="5956963" y="4925818"/>
            <a:ext cx="5657042"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12">
            <a:extLst>
              <a:ext uri="{FF2B5EF4-FFF2-40B4-BE49-F238E27FC236}">
                <a16:creationId xmlns:a16="http://schemas.microsoft.com/office/drawing/2014/main" id="{6A8EA6F8-0024-514E-A9D2-59E1D9C9CB6F}"/>
              </a:ext>
            </a:extLst>
          </p:cNvPr>
          <p:cNvSpPr>
            <a:spLocks noGrp="1"/>
          </p:cNvSpPr>
          <p:nvPr>
            <p:ph type="body" sz="quarter" idx="11" hasCustomPrompt="1"/>
          </p:nvPr>
        </p:nvSpPr>
        <p:spPr>
          <a:xfrm>
            <a:off x="381000" y="2996912"/>
            <a:ext cx="5167393" cy="1069477"/>
          </a:xfrm>
        </p:spPr>
        <p:txBody>
          <a:bodyPr>
            <a:noAutofit/>
          </a:bodyPr>
          <a:lstStyle>
            <a:lvl1pPr marL="0" indent="0" algn="l" defTabSz="914400" rtl="0" eaLnBrk="1" latinLnBrk="0" hangingPunct="1">
              <a:lnSpc>
                <a:spcPct val="90000"/>
              </a:lnSpc>
              <a:spcBef>
                <a:spcPct val="0"/>
              </a:spcBef>
              <a:buNone/>
              <a:defRPr lang="en-US" sz="6600" b="1" i="0" kern="1200" dirty="0">
                <a:solidFill>
                  <a:schemeClr val="bg1"/>
                </a:solidFill>
                <a:latin typeface="Century Gothic" panose="020B0502020202020204" pitchFamily="34" charset="0"/>
                <a:ea typeface="+mn-ea"/>
                <a:cs typeface="Arial Black" panose="020B0604020202020204" pitchFamily="34" charset="0"/>
              </a:defRPr>
            </a:lvl1pPr>
          </a:lstStyle>
          <a:p>
            <a:pPr lvl="0"/>
            <a:r>
              <a:rPr lang="en-GB" dirty="0"/>
              <a:t>Write</a:t>
            </a:r>
          </a:p>
        </p:txBody>
      </p:sp>
      <p:pic>
        <p:nvPicPr>
          <p:cNvPr id="18" name="Picture 17" descr="A picture containing drawing&#10;&#10;Description automatically generated">
            <a:extLst>
              <a:ext uri="{FF2B5EF4-FFF2-40B4-BE49-F238E27FC236}">
                <a16:creationId xmlns:a16="http://schemas.microsoft.com/office/drawing/2014/main" id="{AE4EEF99-1064-F847-B948-9246773C3B5B}"/>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1341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6"/>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5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em-slide-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26622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_Dia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95FF3-ECDA-EA4F-8498-FC180D99B81B}"/>
              </a:ext>
            </a:extLst>
          </p:cNvPr>
          <p:cNvSpPr/>
          <p:nvPr userDrawn="1"/>
        </p:nvSpPr>
        <p:spPr>
          <a:xfrm>
            <a:off x="420807" y="1808628"/>
            <a:ext cx="11332188" cy="46320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i="0" dirty="0">
              <a:latin typeface="Century Gothic" panose="020B0502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98ADE34-EC27-2D40-A53C-230B531322E0}"/>
              </a:ext>
            </a:extLst>
          </p:cNvPr>
          <p:cNvSpPr>
            <a:spLocks noGrp="1"/>
          </p:cNvSpPr>
          <p:nvPr>
            <p:ph type="title"/>
          </p:nvPr>
        </p:nvSpPr>
        <p:spPr>
          <a:xfrm>
            <a:off x="439004" y="365125"/>
            <a:ext cx="6481342" cy="1325563"/>
          </a:xfrm>
        </p:spPr>
        <p:txBody>
          <a:bodyPr anchor="t">
            <a:normAutofit/>
          </a:bodyPr>
          <a:lstStyle>
            <a:lvl1pPr>
              <a:defRPr sz="3200"/>
            </a:lvl1pPr>
          </a:lstStyle>
          <a:p>
            <a:r>
              <a:rPr lang="da-DK"/>
              <a:t>Klik for at redigere titeltypografien i masteren</a:t>
            </a:r>
            <a:endParaRPr lang="en-US" dirty="0"/>
          </a:p>
        </p:txBody>
      </p:sp>
      <p:sp>
        <p:nvSpPr>
          <p:cNvPr id="6" name="Chart Placeholder 2">
            <a:extLst>
              <a:ext uri="{FF2B5EF4-FFF2-40B4-BE49-F238E27FC236}">
                <a16:creationId xmlns:a16="http://schemas.microsoft.com/office/drawing/2014/main" id="{F8E18171-B508-F642-93CD-7FC6B8CD431F}"/>
              </a:ext>
            </a:extLst>
          </p:cNvPr>
          <p:cNvSpPr>
            <a:spLocks noGrp="1"/>
          </p:cNvSpPr>
          <p:nvPr>
            <p:ph type="chart" sz="quarter" idx="10" hasCustomPrompt="1"/>
          </p:nvPr>
        </p:nvSpPr>
        <p:spPr>
          <a:xfrm>
            <a:off x="439003" y="1810693"/>
            <a:ext cx="11313993" cy="4629966"/>
          </a:xfrm>
          <a:prstGeom prst="rect">
            <a:avLst/>
          </a:prstGeom>
        </p:spPr>
        <p:txBody>
          <a:bodyPr anchor="ctr"/>
          <a:lstStyle>
            <a:lvl1pPr marL="0" indent="0" algn="ctr">
              <a:buFontTx/>
              <a:buNone/>
              <a:defRPr b="1" i="0">
                <a:latin typeface="Century Gothic" panose="020B0502020202020204" pitchFamily="34" charset="0"/>
              </a:defRPr>
            </a:lvl1pPr>
          </a:lstStyle>
          <a:p>
            <a:r>
              <a:rPr lang="en-US" dirty="0"/>
              <a:t>Insert chart</a:t>
            </a:r>
          </a:p>
        </p:txBody>
      </p:sp>
      <p:sp>
        <p:nvSpPr>
          <p:cNvPr id="8" name="Text Placeholder 24">
            <a:extLst>
              <a:ext uri="{FF2B5EF4-FFF2-40B4-BE49-F238E27FC236}">
                <a16:creationId xmlns:a16="http://schemas.microsoft.com/office/drawing/2014/main" id="{89F0F951-BF76-174E-ACF6-5327122DB9A4}"/>
              </a:ext>
            </a:extLst>
          </p:cNvPr>
          <p:cNvSpPr>
            <a:spLocks noGrp="1"/>
          </p:cNvSpPr>
          <p:nvPr>
            <p:ph type="body" sz="quarter" idx="15" hasCustomPrompt="1"/>
          </p:nvPr>
        </p:nvSpPr>
        <p:spPr>
          <a:xfrm>
            <a:off x="7042806" y="365124"/>
            <a:ext cx="3379276" cy="1325563"/>
          </a:xfrm>
          <a:prstGeom prst="rect">
            <a:avLst/>
          </a:prstGeom>
        </p:spPr>
        <p:txBody>
          <a:bodyPr anchor="t">
            <a:normAutofit/>
          </a:bodyPr>
          <a:lstStyle>
            <a:lvl1pPr marL="0" indent="0" algn="l" defTabSz="914400" rtl="0" eaLnBrk="1" latinLnBrk="0" hangingPunct="1">
              <a:lnSpc>
                <a:spcPct val="90000"/>
              </a:lnSpc>
              <a:spcBef>
                <a:spcPts val="1000"/>
              </a:spcBef>
              <a:buFont typeface="Arial"/>
              <a:buNone/>
              <a:defRPr lang="en-US" sz="1100" b="0" i="0" kern="1200" dirty="0">
                <a:solidFill>
                  <a:schemeClr val="tx1"/>
                </a:solidFill>
                <a:latin typeface="Century Gothic" panose="020B0502020202020204" pitchFamily="34" charset="0"/>
                <a:ea typeface="Helvetica Neue Medium"/>
                <a:cs typeface="Arial" panose="020B0604020202020204" pitchFamily="34" charset="0"/>
              </a:defRPr>
            </a:lvl1pPr>
            <a:lvl2pPr marL="457200" indent="0">
              <a:buFontTx/>
              <a:buNone/>
              <a:defRPr sz="900">
                <a:latin typeface="Courier" charset="0"/>
                <a:ea typeface="Courier" charset="0"/>
                <a:cs typeface="Courier" charset="0"/>
              </a:defRPr>
            </a:lvl2pPr>
            <a:lvl3pPr marL="914400" indent="0">
              <a:buFontTx/>
              <a:buNone/>
              <a:defRPr sz="900">
                <a:latin typeface="Courier" charset="0"/>
                <a:ea typeface="Courier" charset="0"/>
                <a:cs typeface="Courier" charset="0"/>
              </a:defRPr>
            </a:lvl3pPr>
            <a:lvl4pPr marL="1371600" indent="0">
              <a:buFontTx/>
              <a:buNone/>
              <a:defRPr sz="900">
                <a:latin typeface="Courier" charset="0"/>
                <a:ea typeface="Courier" charset="0"/>
                <a:cs typeface="Courier" charset="0"/>
              </a:defRPr>
            </a:lvl4pPr>
            <a:lvl5pPr marL="1828800" indent="0">
              <a:buFontTx/>
              <a:buNone/>
              <a:defRPr sz="900">
                <a:latin typeface="Courier" charset="0"/>
                <a:ea typeface="Courier" charset="0"/>
                <a:cs typeface="Courier" charset="0"/>
              </a:defRPr>
            </a:lvl5pPr>
          </a:lstStyle>
          <a:p>
            <a:pPr lvl="0"/>
            <a:r>
              <a:rPr lang="en-US" dirty="0"/>
              <a:t>Write your body copy here</a:t>
            </a:r>
            <a:r>
              <a:rPr lang="is-IS" dirty="0"/>
              <a:t>…</a:t>
            </a:r>
            <a:endParaRPr lang="en-US" dirty="0"/>
          </a:p>
        </p:txBody>
      </p:sp>
    </p:spTree>
    <p:extLst>
      <p:ext uri="{BB962C8B-B14F-4D97-AF65-F5344CB8AC3E}">
        <p14:creationId xmlns:p14="http://schemas.microsoft.com/office/powerpoint/2010/main" val="102986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1">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 y="-1"/>
            <a:ext cx="4950506" cy="6858001"/>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5648268" y="1580222"/>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5648267" y="4147079"/>
            <a:ext cx="3686175" cy="343183"/>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5648267" y="4633526"/>
            <a:ext cx="4950505" cy="1482115"/>
          </a:xfrm>
        </p:spPr>
        <p:txBody>
          <a:bodyPr anchor="t">
            <a:noAutofit/>
          </a:bodyPr>
          <a:lstStyle>
            <a:lvl1pPr marL="0" indent="0" algn="l" defTabSz="914400" rtl="0" eaLnBrk="1" latinLnBrk="0" hangingPunct="1">
              <a:lnSpc>
                <a:spcPct val="100000"/>
              </a:lnSpc>
              <a:buNone/>
              <a:defRPr lang="en-GB" sz="105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Tree>
    <p:extLst>
      <p:ext uri="{BB962C8B-B14F-4D97-AF65-F5344CB8AC3E}">
        <p14:creationId xmlns:p14="http://schemas.microsoft.com/office/powerpoint/2010/main" val="23105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2806076" y="-93518"/>
            <a:ext cx="9506857" cy="7045036"/>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8512" y="527936"/>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3" y="2671419"/>
            <a:ext cx="2114402" cy="862810"/>
          </a:xfrm>
        </p:spPr>
        <p:txBody>
          <a:bodyPr anchor="b">
            <a:noAutofit/>
          </a:bodyPr>
          <a:lstStyle>
            <a:lvl1pPr marL="0" indent="0" algn="l" defTabSz="914400" rtl="0" eaLnBrk="1" latinLnBrk="0" hangingPunct="1">
              <a:lnSpc>
                <a:spcPct val="100000"/>
              </a:lnSpc>
              <a:buNone/>
              <a:defRPr lang="en-US" sz="10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338513" y="3534229"/>
            <a:ext cx="2114402" cy="2420484"/>
          </a:xfrm>
        </p:spPr>
        <p:txBody>
          <a:bodyPr anchor="t">
            <a:noAutofit/>
          </a:bodyPr>
          <a:lstStyle>
            <a:lvl1pPr marL="0" indent="0" algn="l" defTabSz="914400" rtl="0" eaLnBrk="1" latinLnBrk="0" hangingPunct="1">
              <a:lnSpc>
                <a:spcPct val="100000"/>
              </a:lnSpc>
              <a:buNone/>
              <a:defRPr lang="en-GB" sz="100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40">
            <a:extLst>
              <a:ext uri="{FF2B5EF4-FFF2-40B4-BE49-F238E27FC236}">
                <a16:creationId xmlns:a16="http://schemas.microsoft.com/office/drawing/2014/main" id="{89B0F591-02D5-204C-B836-19F5A4DD5EBE}"/>
              </a:ext>
            </a:extLst>
          </p:cNvPr>
          <p:cNvSpPr>
            <a:spLocks noGrp="1"/>
          </p:cNvSpPr>
          <p:nvPr>
            <p:ph type="body" sz="quarter" idx="19"/>
          </p:nvPr>
        </p:nvSpPr>
        <p:spPr>
          <a:xfrm>
            <a:off x="338513" y="5954713"/>
            <a:ext cx="2114402"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12117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8000" y="9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C574F49-446B-C940-8D8B-57BE1291E5C2}"/>
              </a:ext>
            </a:extLst>
          </p:cNvPr>
          <p:cNvSpPr>
            <a:spLocks noGrp="1"/>
          </p:cNvSpPr>
          <p:nvPr>
            <p:ph type="title"/>
          </p:nvPr>
        </p:nvSpPr>
        <p:spPr>
          <a:xfrm>
            <a:off x="332545" y="660851"/>
            <a:ext cx="5763455" cy="1567090"/>
          </a:xfrm>
        </p:spPr>
        <p:txBody>
          <a:bodyPr anchor="b">
            <a:normAutofit/>
          </a:bodyPr>
          <a:lstStyle>
            <a:lvl1pPr>
              <a:defRPr lang="en-US" sz="4000" b="1" i="0" kern="1200" dirty="0">
                <a:solidFill>
                  <a:schemeClr val="tx1"/>
                </a:solidFill>
                <a:latin typeface="Century Gothic" panose="020B0502020202020204" pitchFamily="34" charset="0"/>
                <a:ea typeface="Century Gothic" panose="020B0502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itchFamily="34" charset="0"/>
              <a:buNone/>
              <a:defRPr/>
            </a:pPr>
            <a:r>
              <a:rPr lang="da-DK"/>
              <a:t>Klik for at redigere titeltypografien i masteren</a:t>
            </a:r>
            <a:endParaRPr lang="en-US" dirty="0"/>
          </a:p>
        </p:txBody>
      </p:sp>
      <p:sp>
        <p:nvSpPr>
          <p:cNvPr id="18" name="Text Placeholder 17">
            <a:extLst>
              <a:ext uri="{FF2B5EF4-FFF2-40B4-BE49-F238E27FC236}">
                <a16:creationId xmlns:a16="http://schemas.microsoft.com/office/drawing/2014/main" id="{066BC8EA-97CD-4645-9DC4-77B91F4E20B5}"/>
              </a:ext>
            </a:extLst>
          </p:cNvPr>
          <p:cNvSpPr>
            <a:spLocks noGrp="1"/>
          </p:cNvSpPr>
          <p:nvPr>
            <p:ph type="body" sz="quarter" idx="10"/>
          </p:nvPr>
        </p:nvSpPr>
        <p:spPr>
          <a:xfrm>
            <a:off x="332544" y="2982663"/>
            <a:ext cx="2838827"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35">
            <a:extLst>
              <a:ext uri="{FF2B5EF4-FFF2-40B4-BE49-F238E27FC236}">
                <a16:creationId xmlns:a16="http://schemas.microsoft.com/office/drawing/2014/main" id="{5533BB01-39C6-5145-92EF-50878199F879}"/>
              </a:ext>
            </a:extLst>
          </p:cNvPr>
          <p:cNvSpPr>
            <a:spLocks noGrp="1"/>
          </p:cNvSpPr>
          <p:nvPr>
            <p:ph type="body" sz="quarter" idx="15"/>
          </p:nvPr>
        </p:nvSpPr>
        <p:spPr>
          <a:xfrm>
            <a:off x="338512" y="2484914"/>
            <a:ext cx="2832511" cy="337061"/>
          </a:xfrm>
        </p:spPr>
        <p:txBody>
          <a:bodyPr anchor="b">
            <a:noAutofit/>
          </a:bodyPr>
          <a:lstStyle>
            <a:lvl1pPr marL="0" indent="0" algn="l" defTabSz="914400" rtl="0" eaLnBrk="1" latinLnBrk="0" hangingPunct="1">
              <a:lnSpc>
                <a:spcPct val="100000"/>
              </a:lnSpc>
              <a:buNone/>
              <a:defRPr lang="en-US" sz="12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3" name="Text Placeholder 17">
            <a:extLst>
              <a:ext uri="{FF2B5EF4-FFF2-40B4-BE49-F238E27FC236}">
                <a16:creationId xmlns:a16="http://schemas.microsoft.com/office/drawing/2014/main" id="{44CD4D71-7669-9849-BAD9-5AC1ACDF709F}"/>
              </a:ext>
            </a:extLst>
          </p:cNvPr>
          <p:cNvSpPr>
            <a:spLocks noGrp="1"/>
          </p:cNvSpPr>
          <p:nvPr>
            <p:ph type="body" sz="quarter" idx="17"/>
          </p:nvPr>
        </p:nvSpPr>
        <p:spPr>
          <a:xfrm>
            <a:off x="3359394" y="2982663"/>
            <a:ext cx="2789355"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6" name="Picture Placeholder 38">
            <a:extLst>
              <a:ext uri="{FF2B5EF4-FFF2-40B4-BE49-F238E27FC236}">
                <a16:creationId xmlns:a16="http://schemas.microsoft.com/office/drawing/2014/main" id="{BFFD9C67-1E59-5F46-8DF4-121012D99038}"/>
              </a:ext>
            </a:extLst>
          </p:cNvPr>
          <p:cNvSpPr>
            <a:spLocks noGrp="1"/>
          </p:cNvSpPr>
          <p:nvPr>
            <p:ph type="pic" sz="quarter" idx="16" hasCustomPrompt="1"/>
          </p:nvPr>
        </p:nvSpPr>
        <p:spPr>
          <a:xfrm>
            <a:off x="6386245" y="0"/>
            <a:ext cx="5805756" cy="6858000"/>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Tree>
    <p:extLst>
      <p:ext uri="{BB962C8B-B14F-4D97-AF65-F5344CB8AC3E}">
        <p14:creationId xmlns:p14="http://schemas.microsoft.com/office/powerpoint/2010/main" val="3599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1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6">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5B92E6B-8FC2-DC46-8A89-A2D1BE2A405B}"/>
              </a:ext>
            </a:extLst>
          </p:cNvPr>
          <p:cNvSpPr>
            <a:spLocks noGrp="1"/>
          </p:cNvSpPr>
          <p:nvPr>
            <p:ph type="title"/>
          </p:nvPr>
        </p:nvSpPr>
        <p:spPr>
          <a:xfrm>
            <a:off x="337213" y="1054501"/>
            <a:ext cx="2172623" cy="869396"/>
          </a:xfrm>
        </p:spPr>
        <p:txBody>
          <a:bodyPr anchor="b">
            <a:normAutofit/>
          </a:bodyPr>
          <a:lstStyle>
            <a:lvl1pPr marL="0" indent="0" algn="l" defTabSz="914400" rtl="0" eaLnBrk="1" latinLnBrk="0" hangingPunct="1">
              <a:lnSpc>
                <a:spcPct val="90000"/>
              </a:lnSpc>
              <a:spcBef>
                <a:spcPts val="1000"/>
              </a:spcBef>
              <a:buFont typeface="Arial"/>
              <a:buNone/>
              <a:defRPr lang="en-US" sz="20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34" name="Text Placeholder 33">
            <a:extLst>
              <a:ext uri="{FF2B5EF4-FFF2-40B4-BE49-F238E27FC236}">
                <a16:creationId xmlns:a16="http://schemas.microsoft.com/office/drawing/2014/main" id="{B7B0A08A-78CB-A04A-AF6E-D227A7E72420}"/>
              </a:ext>
            </a:extLst>
          </p:cNvPr>
          <p:cNvSpPr>
            <a:spLocks noGrp="1"/>
          </p:cNvSpPr>
          <p:nvPr>
            <p:ph type="body" sz="quarter" idx="13"/>
          </p:nvPr>
        </p:nvSpPr>
        <p:spPr>
          <a:xfrm>
            <a:off x="2942465"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0" name="Text Placeholder 33">
            <a:extLst>
              <a:ext uri="{FF2B5EF4-FFF2-40B4-BE49-F238E27FC236}">
                <a16:creationId xmlns:a16="http://schemas.microsoft.com/office/drawing/2014/main" id="{C30D30E6-6A81-9442-BAF0-DADA8CDE5F98}"/>
              </a:ext>
            </a:extLst>
          </p:cNvPr>
          <p:cNvSpPr>
            <a:spLocks noGrp="1"/>
          </p:cNvSpPr>
          <p:nvPr>
            <p:ph type="body" sz="quarter" idx="16"/>
          </p:nvPr>
        </p:nvSpPr>
        <p:spPr>
          <a:xfrm>
            <a:off x="6007868"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6" name="Text Placeholder 33">
            <a:extLst>
              <a:ext uri="{FF2B5EF4-FFF2-40B4-BE49-F238E27FC236}">
                <a16:creationId xmlns:a16="http://schemas.microsoft.com/office/drawing/2014/main" id="{98984796-4A43-5C4E-8CEF-A79AA83E212E}"/>
              </a:ext>
            </a:extLst>
          </p:cNvPr>
          <p:cNvSpPr>
            <a:spLocks noGrp="1"/>
          </p:cNvSpPr>
          <p:nvPr>
            <p:ph type="body" sz="quarter" idx="19"/>
          </p:nvPr>
        </p:nvSpPr>
        <p:spPr>
          <a:xfrm>
            <a:off x="8789759"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2" name="Text Placeholder 33">
            <a:extLst>
              <a:ext uri="{FF2B5EF4-FFF2-40B4-BE49-F238E27FC236}">
                <a16:creationId xmlns:a16="http://schemas.microsoft.com/office/drawing/2014/main" id="{0FB71DCF-D30D-9144-AD71-5311ABF8F890}"/>
              </a:ext>
            </a:extLst>
          </p:cNvPr>
          <p:cNvSpPr>
            <a:spLocks noGrp="1"/>
          </p:cNvSpPr>
          <p:nvPr>
            <p:ph type="body" sz="quarter" idx="22"/>
          </p:nvPr>
        </p:nvSpPr>
        <p:spPr>
          <a:xfrm>
            <a:off x="2942465" y="2689361"/>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8" name="Text Placeholder 33">
            <a:extLst>
              <a:ext uri="{FF2B5EF4-FFF2-40B4-BE49-F238E27FC236}">
                <a16:creationId xmlns:a16="http://schemas.microsoft.com/office/drawing/2014/main" id="{55BD80E7-AFB6-3B43-A6A7-141A3CAB39AF}"/>
              </a:ext>
            </a:extLst>
          </p:cNvPr>
          <p:cNvSpPr>
            <a:spLocks noGrp="1"/>
          </p:cNvSpPr>
          <p:nvPr>
            <p:ph type="body" sz="quarter" idx="25"/>
          </p:nvPr>
        </p:nvSpPr>
        <p:spPr>
          <a:xfrm>
            <a:off x="6007868" y="2690489"/>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64" name="Text Placeholder 33">
            <a:extLst>
              <a:ext uri="{FF2B5EF4-FFF2-40B4-BE49-F238E27FC236}">
                <a16:creationId xmlns:a16="http://schemas.microsoft.com/office/drawing/2014/main" id="{635C322A-E6EB-D548-9050-C3CC1FF5290E}"/>
              </a:ext>
            </a:extLst>
          </p:cNvPr>
          <p:cNvSpPr>
            <a:spLocks noGrp="1"/>
          </p:cNvSpPr>
          <p:nvPr>
            <p:ph type="body" sz="quarter" idx="28"/>
          </p:nvPr>
        </p:nvSpPr>
        <p:spPr>
          <a:xfrm>
            <a:off x="8789759" y="2699333"/>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3" name="Text Placeholder 2">
            <a:extLst>
              <a:ext uri="{FF2B5EF4-FFF2-40B4-BE49-F238E27FC236}">
                <a16:creationId xmlns:a16="http://schemas.microsoft.com/office/drawing/2014/main" id="{0DF5D8DD-AB09-AE49-98D2-66F0564B42FE}"/>
              </a:ext>
            </a:extLst>
          </p:cNvPr>
          <p:cNvSpPr>
            <a:spLocks noGrp="1"/>
          </p:cNvSpPr>
          <p:nvPr>
            <p:ph type="body" sz="quarter" idx="30" hasCustomPrompt="1"/>
          </p:nvPr>
        </p:nvSpPr>
        <p:spPr>
          <a:xfrm>
            <a:off x="2943225" y="127317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43" name="Text Placeholder 2">
            <a:extLst>
              <a:ext uri="{FF2B5EF4-FFF2-40B4-BE49-F238E27FC236}">
                <a16:creationId xmlns:a16="http://schemas.microsoft.com/office/drawing/2014/main" id="{A0BEF309-51A4-404B-897F-560B1DC80FA1}"/>
              </a:ext>
            </a:extLst>
          </p:cNvPr>
          <p:cNvSpPr>
            <a:spLocks noGrp="1"/>
          </p:cNvSpPr>
          <p:nvPr>
            <p:ph type="body" sz="quarter" idx="32" hasCustomPrompt="1"/>
          </p:nvPr>
        </p:nvSpPr>
        <p:spPr>
          <a:xfrm>
            <a:off x="6008628" y="1286786"/>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48" name="Text Placeholder 2">
            <a:extLst>
              <a:ext uri="{FF2B5EF4-FFF2-40B4-BE49-F238E27FC236}">
                <a16:creationId xmlns:a16="http://schemas.microsoft.com/office/drawing/2014/main" id="{D55BE2BE-8392-6045-A493-C3B078620FC3}"/>
              </a:ext>
            </a:extLst>
          </p:cNvPr>
          <p:cNvSpPr>
            <a:spLocks noGrp="1"/>
          </p:cNvSpPr>
          <p:nvPr>
            <p:ph type="body" sz="quarter" idx="34" hasCustomPrompt="1"/>
          </p:nvPr>
        </p:nvSpPr>
        <p:spPr>
          <a:xfrm>
            <a:off x="8790519" y="129752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55" name="Text Placeholder 2">
            <a:extLst>
              <a:ext uri="{FF2B5EF4-FFF2-40B4-BE49-F238E27FC236}">
                <a16:creationId xmlns:a16="http://schemas.microsoft.com/office/drawing/2014/main" id="{ABE4D4CE-6C70-C641-B193-2C85B0EA63CE}"/>
              </a:ext>
            </a:extLst>
          </p:cNvPr>
          <p:cNvSpPr>
            <a:spLocks noGrp="1"/>
          </p:cNvSpPr>
          <p:nvPr>
            <p:ph type="body" sz="quarter" idx="35" hasCustomPrompt="1"/>
          </p:nvPr>
        </p:nvSpPr>
        <p:spPr>
          <a:xfrm>
            <a:off x="2942465" y="290693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56" name="Text Placeholder 2">
            <a:extLst>
              <a:ext uri="{FF2B5EF4-FFF2-40B4-BE49-F238E27FC236}">
                <a16:creationId xmlns:a16="http://schemas.microsoft.com/office/drawing/2014/main" id="{34CCD071-C277-3648-A826-558CDD66CFA9}"/>
              </a:ext>
            </a:extLst>
          </p:cNvPr>
          <p:cNvSpPr>
            <a:spLocks noGrp="1"/>
          </p:cNvSpPr>
          <p:nvPr>
            <p:ph type="body" sz="quarter" idx="36" hasCustomPrompt="1"/>
          </p:nvPr>
        </p:nvSpPr>
        <p:spPr>
          <a:xfrm>
            <a:off x="6007868" y="2920543"/>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60" name="Text Placeholder 2">
            <a:extLst>
              <a:ext uri="{FF2B5EF4-FFF2-40B4-BE49-F238E27FC236}">
                <a16:creationId xmlns:a16="http://schemas.microsoft.com/office/drawing/2014/main" id="{00F63F5C-5B38-7645-AA96-6B7923288C79}"/>
              </a:ext>
            </a:extLst>
          </p:cNvPr>
          <p:cNvSpPr>
            <a:spLocks noGrp="1"/>
          </p:cNvSpPr>
          <p:nvPr>
            <p:ph type="body" sz="quarter" idx="37" hasCustomPrompt="1"/>
          </p:nvPr>
        </p:nvSpPr>
        <p:spPr>
          <a:xfrm>
            <a:off x="8789759" y="293128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23" name="Picture Placeholder 26">
            <a:extLst>
              <a:ext uri="{FF2B5EF4-FFF2-40B4-BE49-F238E27FC236}">
                <a16:creationId xmlns:a16="http://schemas.microsoft.com/office/drawing/2014/main" id="{C805283E-9E1A-4C62-9C80-C00B87F52958}"/>
              </a:ext>
            </a:extLst>
          </p:cNvPr>
          <p:cNvSpPr>
            <a:spLocks noGrp="1"/>
          </p:cNvSpPr>
          <p:nvPr>
            <p:ph type="pic" sz="quarter" idx="10" hasCustomPrompt="1"/>
          </p:nvPr>
        </p:nvSpPr>
        <p:spPr>
          <a:xfrm>
            <a:off x="177500" y="4585073"/>
            <a:ext cx="11840066" cy="2086510"/>
          </a:xfrm>
        </p:spPr>
        <p:txBody>
          <a:bodyPr anchor="b"/>
          <a:lstStyle>
            <a:lvl1pPr marL="0" indent="0" algn="l">
              <a:buNone/>
              <a:defRPr b="1" i="0">
                <a:solidFill>
                  <a:schemeClr val="accent1"/>
                </a:solidFill>
                <a:latin typeface="Century Gothic" panose="020B0502020202020204" pitchFamily="34" charset="0"/>
              </a:defRPr>
            </a:lvl1pPr>
          </a:lstStyle>
          <a:p>
            <a:r>
              <a:rPr lang="en-GB" dirty="0"/>
              <a:t>Insert image</a:t>
            </a:r>
            <a:endParaRPr lang="en-US" dirty="0"/>
          </a:p>
        </p:txBody>
      </p:sp>
      <p:sp>
        <p:nvSpPr>
          <p:cNvPr id="24" name="Text Placeholder 3">
            <a:extLst>
              <a:ext uri="{FF2B5EF4-FFF2-40B4-BE49-F238E27FC236}">
                <a16:creationId xmlns:a16="http://schemas.microsoft.com/office/drawing/2014/main" id="{AAD07BED-EA5D-45DE-9906-AA04CC0F5209}"/>
              </a:ext>
            </a:extLst>
          </p:cNvPr>
          <p:cNvSpPr>
            <a:spLocks noGrp="1"/>
          </p:cNvSpPr>
          <p:nvPr>
            <p:ph type="body" sz="half" idx="2"/>
          </p:nvPr>
        </p:nvSpPr>
        <p:spPr>
          <a:xfrm>
            <a:off x="2948999" y="2046276"/>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5" name="Text Placeholder 3">
            <a:extLst>
              <a:ext uri="{FF2B5EF4-FFF2-40B4-BE49-F238E27FC236}">
                <a16:creationId xmlns:a16="http://schemas.microsoft.com/office/drawing/2014/main" id="{C4A502A0-1918-400A-ACF8-3F6DAEC1FD68}"/>
              </a:ext>
            </a:extLst>
          </p:cNvPr>
          <p:cNvSpPr>
            <a:spLocks noGrp="1"/>
          </p:cNvSpPr>
          <p:nvPr>
            <p:ph type="body" sz="half" idx="38"/>
          </p:nvPr>
        </p:nvSpPr>
        <p:spPr>
          <a:xfrm>
            <a:off x="2942465" y="3693282"/>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3C10A480-91D6-435F-8807-C694E217A5F7}"/>
              </a:ext>
            </a:extLst>
          </p:cNvPr>
          <p:cNvSpPr>
            <a:spLocks noGrp="1"/>
          </p:cNvSpPr>
          <p:nvPr>
            <p:ph type="body" sz="half" idx="39"/>
          </p:nvPr>
        </p:nvSpPr>
        <p:spPr>
          <a:xfrm>
            <a:off x="6010633" y="2042662"/>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F3DEC9E4-0C99-4098-9677-A926109116F0}"/>
              </a:ext>
            </a:extLst>
          </p:cNvPr>
          <p:cNvSpPr>
            <a:spLocks noGrp="1"/>
          </p:cNvSpPr>
          <p:nvPr>
            <p:ph type="body" sz="half" idx="40"/>
          </p:nvPr>
        </p:nvSpPr>
        <p:spPr>
          <a:xfrm>
            <a:off x="6004099" y="3689668"/>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9" name="Text Placeholder 3">
            <a:extLst>
              <a:ext uri="{FF2B5EF4-FFF2-40B4-BE49-F238E27FC236}">
                <a16:creationId xmlns:a16="http://schemas.microsoft.com/office/drawing/2014/main" id="{8F5131F0-6820-45CF-A29B-7188D4972120}"/>
              </a:ext>
            </a:extLst>
          </p:cNvPr>
          <p:cNvSpPr>
            <a:spLocks noGrp="1"/>
          </p:cNvSpPr>
          <p:nvPr>
            <p:ph type="body" sz="half" idx="41"/>
          </p:nvPr>
        </p:nvSpPr>
        <p:spPr>
          <a:xfrm>
            <a:off x="8783985" y="2045927"/>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1" name="Text Placeholder 3">
            <a:extLst>
              <a:ext uri="{FF2B5EF4-FFF2-40B4-BE49-F238E27FC236}">
                <a16:creationId xmlns:a16="http://schemas.microsoft.com/office/drawing/2014/main" id="{8A764AD3-479B-429C-A230-15EE3C216EDD}"/>
              </a:ext>
            </a:extLst>
          </p:cNvPr>
          <p:cNvSpPr>
            <a:spLocks noGrp="1"/>
          </p:cNvSpPr>
          <p:nvPr>
            <p:ph type="body" sz="half" idx="42"/>
          </p:nvPr>
        </p:nvSpPr>
        <p:spPr>
          <a:xfrm>
            <a:off x="8777451" y="3692933"/>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1436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7">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483171"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483931"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mj-lt"/>
                <a:ea typeface="Century Gothic" panose="020B0502020202020204" pitchFamily="34" charset="0"/>
                <a:cs typeface="Arial" charset="0"/>
              </a:defRPr>
            </a:lvl1pPr>
          </a:lstStyle>
          <a:p>
            <a:pPr lvl="0"/>
            <a:r>
              <a:rPr lang="en-GB" dirty="0"/>
              <a:t>Click to edit Master title style</a:t>
            </a:r>
            <a:endParaRPr lang="en-US" dirty="0"/>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63417" y="163417"/>
            <a:ext cx="510775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3686175"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2" y="5954713"/>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4" y="393655"/>
            <a:ext cx="4667925" cy="869396"/>
          </a:xfrm>
        </p:spPr>
        <p:txBody>
          <a:bodyPr anchor="t">
            <a:noAutofit/>
          </a:bodyPr>
          <a:lstStyle>
            <a:lvl1pPr marL="0" indent="0" algn="l" defTabSz="914400" rtl="0" eaLnBrk="1" latinLnBrk="0" hangingPunct="1">
              <a:lnSpc>
                <a:spcPct val="90000"/>
              </a:lnSpc>
              <a:spcBef>
                <a:spcPts val="1000"/>
              </a:spcBef>
              <a:buFont typeface="Arial"/>
              <a:buNone/>
              <a:defRPr lang="en-US" sz="32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086540"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087300"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mj-lt"/>
                <a:ea typeface="Century Gothic" panose="020B0502020202020204" pitchFamily="34" charset="0"/>
                <a:cs typeface="Arial" charset="0"/>
              </a:defRPr>
            </a:lvl1pPr>
          </a:lstStyle>
          <a:p>
            <a:pPr lvl="0"/>
            <a:r>
              <a:rPr lang="en-GB" dirty="0"/>
              <a:t>Click to edit Master title style</a:t>
            </a:r>
            <a:endParaRPr lang="en-US" dirty="0"/>
          </a:p>
        </p:txBody>
      </p:sp>
      <p:sp>
        <p:nvSpPr>
          <p:cNvPr id="13" name="Text Placeholder 3">
            <a:extLst>
              <a:ext uri="{FF2B5EF4-FFF2-40B4-BE49-F238E27FC236}">
                <a16:creationId xmlns:a16="http://schemas.microsoft.com/office/drawing/2014/main" id="{60E25DE3-DB5F-4100-AB84-BF7A041F4F72}"/>
              </a:ext>
            </a:extLst>
          </p:cNvPr>
          <p:cNvSpPr>
            <a:spLocks noGrp="1"/>
          </p:cNvSpPr>
          <p:nvPr>
            <p:ph type="body" sz="half" idx="2"/>
          </p:nvPr>
        </p:nvSpPr>
        <p:spPr>
          <a:xfrm>
            <a:off x="5483931" y="1479744"/>
            <a:ext cx="2484792"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0" name="Text Placeholder 3">
            <a:extLst>
              <a:ext uri="{FF2B5EF4-FFF2-40B4-BE49-F238E27FC236}">
                <a16:creationId xmlns:a16="http://schemas.microsoft.com/office/drawing/2014/main" id="{E30873BC-0645-4650-AFD5-74E830D7A0F5}"/>
              </a:ext>
            </a:extLst>
          </p:cNvPr>
          <p:cNvSpPr>
            <a:spLocks noGrp="1"/>
          </p:cNvSpPr>
          <p:nvPr>
            <p:ph type="body" sz="half" idx="34"/>
          </p:nvPr>
        </p:nvSpPr>
        <p:spPr>
          <a:xfrm>
            <a:off x="8110106" y="1479744"/>
            <a:ext cx="2484792"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70347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8">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927945"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928607"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52400" y="163417"/>
            <a:ext cx="304328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2376408"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3" y="5647110"/>
            <a:ext cx="2376408"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3" y="5954713"/>
            <a:ext cx="2376408"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3" y="393655"/>
            <a:ext cx="2499761" cy="869396"/>
          </a:xfrm>
        </p:spPr>
        <p:txBody>
          <a:bodyPr anchor="t">
            <a:noAutofit/>
          </a:bodyPr>
          <a:lstStyle>
            <a:lvl1pPr marL="0" indent="0" algn="l" defTabSz="914400" rtl="0" eaLnBrk="1" latinLnBrk="0" hangingPunct="1">
              <a:lnSpc>
                <a:spcPct val="90000"/>
              </a:lnSpc>
              <a:spcBef>
                <a:spcPts val="1000"/>
              </a:spcBef>
              <a:buFont typeface="Arial"/>
              <a:buNone/>
              <a:defRPr lang="en-US" sz="24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27536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27603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13" name="Text Placeholder 33">
            <a:extLst>
              <a:ext uri="{FF2B5EF4-FFF2-40B4-BE49-F238E27FC236}">
                <a16:creationId xmlns:a16="http://schemas.microsoft.com/office/drawing/2014/main" id="{6BA358DF-1688-6648-9F43-09AA74602A81}"/>
              </a:ext>
            </a:extLst>
          </p:cNvPr>
          <p:cNvSpPr>
            <a:spLocks noGrp="1"/>
          </p:cNvSpPr>
          <p:nvPr>
            <p:ph type="body" sz="quarter" idx="35"/>
          </p:nvPr>
        </p:nvSpPr>
        <p:spPr>
          <a:xfrm>
            <a:off x="357985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20" name="Text Placeholder 2">
            <a:extLst>
              <a:ext uri="{FF2B5EF4-FFF2-40B4-BE49-F238E27FC236}">
                <a16:creationId xmlns:a16="http://schemas.microsoft.com/office/drawing/2014/main" id="{3254A6B5-522E-774A-8F08-9F7E8194C07C}"/>
              </a:ext>
            </a:extLst>
          </p:cNvPr>
          <p:cNvSpPr>
            <a:spLocks noGrp="1"/>
          </p:cNvSpPr>
          <p:nvPr>
            <p:ph type="body" sz="quarter" idx="36" hasCustomPrompt="1"/>
          </p:nvPr>
        </p:nvSpPr>
        <p:spPr>
          <a:xfrm>
            <a:off x="358052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22" name="Text Placeholder 3">
            <a:extLst>
              <a:ext uri="{FF2B5EF4-FFF2-40B4-BE49-F238E27FC236}">
                <a16:creationId xmlns:a16="http://schemas.microsoft.com/office/drawing/2014/main" id="{27E4DB27-8A87-4705-BAFB-9E1CBB402CB6}"/>
              </a:ext>
            </a:extLst>
          </p:cNvPr>
          <p:cNvSpPr>
            <a:spLocks noGrp="1"/>
          </p:cNvSpPr>
          <p:nvPr>
            <p:ph type="body" sz="half" idx="2"/>
          </p:nvPr>
        </p:nvSpPr>
        <p:spPr>
          <a:xfrm>
            <a:off x="3580522" y="1461477"/>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3" name="Text Placeholder 3">
            <a:extLst>
              <a:ext uri="{FF2B5EF4-FFF2-40B4-BE49-F238E27FC236}">
                <a16:creationId xmlns:a16="http://schemas.microsoft.com/office/drawing/2014/main" id="{124CF01A-3CCD-4489-AAB7-E51E3D7B2FD7}"/>
              </a:ext>
            </a:extLst>
          </p:cNvPr>
          <p:cNvSpPr>
            <a:spLocks noGrp="1"/>
          </p:cNvSpPr>
          <p:nvPr>
            <p:ph type="body" sz="half" idx="37"/>
          </p:nvPr>
        </p:nvSpPr>
        <p:spPr>
          <a:xfrm>
            <a:off x="5928607" y="1461806"/>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4" name="Text Placeholder 3">
            <a:extLst>
              <a:ext uri="{FF2B5EF4-FFF2-40B4-BE49-F238E27FC236}">
                <a16:creationId xmlns:a16="http://schemas.microsoft.com/office/drawing/2014/main" id="{ADA1DAE8-BD13-4C4E-A052-3267DDBF6971}"/>
              </a:ext>
            </a:extLst>
          </p:cNvPr>
          <p:cNvSpPr>
            <a:spLocks noGrp="1"/>
          </p:cNvSpPr>
          <p:nvPr>
            <p:ph type="body" sz="half" idx="38"/>
          </p:nvPr>
        </p:nvSpPr>
        <p:spPr>
          <a:xfrm>
            <a:off x="8276031" y="1461476"/>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70415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1_Blåt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1"/>
            <a:ext cx="12514706" cy="6858001"/>
          </a:xfrm>
          <a:noFill/>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hasCustomPrompt="1"/>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hasCustomPrompt="1"/>
          </p:nvPr>
        </p:nvSpPr>
        <p:spPr>
          <a:xfrm>
            <a:off x="338512" y="1580222"/>
            <a:ext cx="11594539" cy="2143483"/>
          </a:xfrm>
        </p:spPr>
        <p:txBody>
          <a:bodyPr anchor="b">
            <a:noAutofit/>
          </a:bodyPr>
          <a:lstStyle>
            <a:lvl1pPr marL="0" algn="l"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en-GB" dirty="0"/>
              <a:t>Click to edit Master title style</a:t>
            </a:r>
            <a:endParaRPr lang="en-US" dirty="0"/>
          </a:p>
        </p:txBody>
      </p:sp>
      <p:sp>
        <p:nvSpPr>
          <p:cNvPr id="34" name="Text Placeholder 33">
            <a:extLst>
              <a:ext uri="{FF2B5EF4-FFF2-40B4-BE49-F238E27FC236}">
                <a16:creationId xmlns:a16="http://schemas.microsoft.com/office/drawing/2014/main" id="{E0BC53BE-73CC-AF43-B355-BE100A447B21}"/>
              </a:ext>
            </a:extLst>
          </p:cNvPr>
          <p:cNvSpPr>
            <a:spLocks noGrp="1"/>
          </p:cNvSpPr>
          <p:nvPr>
            <p:ph type="body" sz="quarter" idx="14" hasCustomPrompt="1"/>
          </p:nvPr>
        </p:nvSpPr>
        <p:spPr>
          <a:xfrm>
            <a:off x="338512" y="4572997"/>
            <a:ext cx="3686175" cy="1074113"/>
          </a:xfrm>
        </p:spPr>
        <p:txBody>
          <a:bodyPr anchor="b">
            <a:noAutofit/>
          </a:bodyPr>
          <a:lstStyle>
            <a:lvl1pPr marL="0" indent="0" algn="l" defTabSz="914400" rtl="0" eaLnBrk="1" latinLnBrk="0" hangingPunct="1">
              <a:lnSpc>
                <a:spcPts val="1000"/>
              </a:lnSpc>
              <a:buNone/>
              <a:defRPr lang="en-US" sz="16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en-GB" dirty="0"/>
              <a:t>Click to edit Master text styles</a:t>
            </a:r>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hasCustomPrompt="1"/>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dirty="0"/>
              <a:t>Click to edit Master text styles</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hasCustomPrompt="1"/>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325726" y="3734719"/>
            <a:ext cx="5576887" cy="570050"/>
          </a:xfrm>
        </p:spPr>
        <p:txBody>
          <a:bodyPr anchor="t">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338923" y="1003438"/>
            <a:ext cx="5576887" cy="570050"/>
          </a:xfrm>
        </p:spPr>
        <p:txBody>
          <a:bodyPr anchor="b">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pic>
        <p:nvPicPr>
          <p:cNvPr id="14" name="Billede 13" descr="Et billede, der indeholder udendørs, skilt, sidder, trafik&#10;&#10;Automatisk genereret beskrivelse">
            <a:extLst>
              <a:ext uri="{FF2B5EF4-FFF2-40B4-BE49-F238E27FC236}">
                <a16:creationId xmlns:a16="http://schemas.microsoft.com/office/drawing/2014/main" id="{9C0F303F-D838-4427-BCFA-E4A02D9E1AC2}"/>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8845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_10">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019" y="4474115"/>
                <a:ext cx="20880"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3" name="Title 1">
            <a:extLst>
              <a:ext uri="{FF2B5EF4-FFF2-40B4-BE49-F238E27FC236}">
                <a16:creationId xmlns:a16="http://schemas.microsoft.com/office/drawing/2014/main" id="{87CB8538-0AF7-49C5-B51F-6725FEC0AED7}"/>
              </a:ext>
            </a:extLst>
          </p:cNvPr>
          <p:cNvSpPr>
            <a:spLocks noGrp="1"/>
          </p:cNvSpPr>
          <p:nvPr>
            <p:ph type="title" hasCustomPrompt="1"/>
          </p:nvPr>
        </p:nvSpPr>
        <p:spPr>
          <a:xfrm>
            <a:off x="5543989" y="661011"/>
            <a:ext cx="4881549" cy="1600200"/>
          </a:xfrm>
        </p:spPr>
        <p:txBody>
          <a:bodyPr anchor="b">
            <a:normAutofit/>
          </a:bodyPr>
          <a:lstStyle>
            <a:lvl1pPr>
              <a:defRPr sz="3600" b="1" i="0">
                <a:latin typeface="Century Gothic" panose="020B0502020202020204" pitchFamily="34" charset="0"/>
              </a:defRPr>
            </a:lvl1pPr>
          </a:lstStyle>
          <a:p>
            <a:r>
              <a:rPr lang="en-GB" dirty="0"/>
              <a:t>Click to edit Master title style</a:t>
            </a:r>
            <a:endParaRPr lang="en-US" dirty="0"/>
          </a:p>
        </p:txBody>
      </p:sp>
      <p:sp>
        <p:nvSpPr>
          <p:cNvPr id="14" name="Text Placeholder 3">
            <a:extLst>
              <a:ext uri="{FF2B5EF4-FFF2-40B4-BE49-F238E27FC236}">
                <a16:creationId xmlns:a16="http://schemas.microsoft.com/office/drawing/2014/main" id="{E4520F3E-0C5D-485E-BBAF-983E7B835922}"/>
              </a:ext>
            </a:extLst>
          </p:cNvPr>
          <p:cNvSpPr>
            <a:spLocks noGrp="1"/>
          </p:cNvSpPr>
          <p:nvPr>
            <p:ph type="body" sz="half" idx="2"/>
          </p:nvPr>
        </p:nvSpPr>
        <p:spPr>
          <a:xfrm>
            <a:off x="5543989" y="2511846"/>
            <a:ext cx="5737283" cy="3712684"/>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18651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yout_10">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562C5ABC-1B2C-ED40-851B-EEB32B04EB91}"/>
              </a:ext>
            </a:extLst>
          </p:cNvPr>
          <p:cNvSpPr>
            <a:spLocks noGrp="1"/>
          </p:cNvSpPr>
          <p:nvPr>
            <p:ph type="body" sz="quarter" idx="11" hasCustomPrompt="1"/>
          </p:nvPr>
        </p:nvSpPr>
        <p:spPr>
          <a:xfrm>
            <a:off x="5997198" y="823588"/>
            <a:ext cx="4732866"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dirty="0"/>
              <a:t>99%</a:t>
            </a:r>
          </a:p>
        </p:txBody>
      </p:sp>
      <p:sp>
        <p:nvSpPr>
          <p:cNvPr id="7" name="Text Placeholder 15">
            <a:extLst>
              <a:ext uri="{FF2B5EF4-FFF2-40B4-BE49-F238E27FC236}">
                <a16:creationId xmlns:a16="http://schemas.microsoft.com/office/drawing/2014/main" id="{15E39066-EB26-EA4B-8FB1-E89C41A91B8C}"/>
              </a:ext>
            </a:extLst>
          </p:cNvPr>
          <p:cNvSpPr>
            <a:spLocks noGrp="1"/>
          </p:cNvSpPr>
          <p:nvPr>
            <p:ph type="body" sz="quarter" idx="12"/>
          </p:nvPr>
        </p:nvSpPr>
        <p:spPr>
          <a:xfrm>
            <a:off x="5997196" y="2889277"/>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8" name="Text Placeholder 33">
            <a:extLst>
              <a:ext uri="{FF2B5EF4-FFF2-40B4-BE49-F238E27FC236}">
                <a16:creationId xmlns:a16="http://schemas.microsoft.com/office/drawing/2014/main" id="{D9EA4BB2-5A5C-D64C-86A8-F5AB98D12047}"/>
              </a:ext>
            </a:extLst>
          </p:cNvPr>
          <p:cNvSpPr>
            <a:spLocks noGrp="1"/>
          </p:cNvSpPr>
          <p:nvPr>
            <p:ph type="body" sz="quarter" idx="14"/>
          </p:nvPr>
        </p:nvSpPr>
        <p:spPr>
          <a:xfrm>
            <a:off x="5997197" y="2155628"/>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9" name="Text Placeholder 12">
            <a:extLst>
              <a:ext uri="{FF2B5EF4-FFF2-40B4-BE49-F238E27FC236}">
                <a16:creationId xmlns:a16="http://schemas.microsoft.com/office/drawing/2014/main" id="{C1C9EEC4-6AE7-4A49-BA90-BD69F8E36CE8}"/>
              </a:ext>
            </a:extLst>
          </p:cNvPr>
          <p:cNvSpPr>
            <a:spLocks noGrp="1"/>
          </p:cNvSpPr>
          <p:nvPr>
            <p:ph type="body" sz="quarter" idx="18" hasCustomPrompt="1"/>
          </p:nvPr>
        </p:nvSpPr>
        <p:spPr>
          <a:xfrm>
            <a:off x="5997196" y="3478399"/>
            <a:ext cx="4732867"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dirty="0"/>
              <a:t>99%</a:t>
            </a:r>
          </a:p>
        </p:txBody>
      </p:sp>
      <p:sp>
        <p:nvSpPr>
          <p:cNvPr id="10" name="Text Placeholder 15">
            <a:extLst>
              <a:ext uri="{FF2B5EF4-FFF2-40B4-BE49-F238E27FC236}">
                <a16:creationId xmlns:a16="http://schemas.microsoft.com/office/drawing/2014/main" id="{809D73D2-5294-3C4E-BCAD-F2A71113639B}"/>
              </a:ext>
            </a:extLst>
          </p:cNvPr>
          <p:cNvSpPr>
            <a:spLocks noGrp="1"/>
          </p:cNvSpPr>
          <p:nvPr>
            <p:ph type="body" sz="quarter" idx="19"/>
          </p:nvPr>
        </p:nvSpPr>
        <p:spPr>
          <a:xfrm>
            <a:off x="5997195" y="5544088"/>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11" name="Text Placeholder 33">
            <a:extLst>
              <a:ext uri="{FF2B5EF4-FFF2-40B4-BE49-F238E27FC236}">
                <a16:creationId xmlns:a16="http://schemas.microsoft.com/office/drawing/2014/main" id="{559B0604-63C5-E24F-B330-264C87771C77}"/>
              </a:ext>
            </a:extLst>
          </p:cNvPr>
          <p:cNvSpPr>
            <a:spLocks noGrp="1"/>
          </p:cNvSpPr>
          <p:nvPr>
            <p:ph type="body" sz="quarter" idx="20"/>
          </p:nvPr>
        </p:nvSpPr>
        <p:spPr>
          <a:xfrm>
            <a:off x="5997196" y="4810439"/>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919" y="4474115"/>
                <a:ext cx="19116"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Tree>
    <p:extLst>
      <p:ext uri="{BB962C8B-B14F-4D97-AF65-F5344CB8AC3E}">
        <p14:creationId xmlns:p14="http://schemas.microsoft.com/office/powerpoint/2010/main" val="287079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Layout-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04D-FDE0-5345-A686-F56CF7D0B12F}"/>
              </a:ext>
            </a:extLst>
          </p:cNvPr>
          <p:cNvSpPr>
            <a:spLocks noGrp="1"/>
          </p:cNvSpPr>
          <p:nvPr>
            <p:ph type="ctrTitle"/>
          </p:nvPr>
        </p:nvSpPr>
        <p:spPr>
          <a:xfrm>
            <a:off x="1524000" y="1122363"/>
            <a:ext cx="9144000" cy="2387600"/>
          </a:xfrm>
        </p:spPr>
        <p:txBody>
          <a:bodyPr anchor="b"/>
          <a:lstStyle>
            <a:lvl1pPr algn="ctr">
              <a:defRPr sz="6000" b="1" i="0">
                <a:latin typeface="Century Gothic" panose="020B0502020202020204" pitchFamily="34" charset="0"/>
              </a:defRPr>
            </a:lvl1pPr>
          </a:lstStyle>
          <a:p>
            <a:r>
              <a:rPr lang="da-DK"/>
              <a:t>Klik for at redigere titeltypografien i masteren</a:t>
            </a:r>
            <a:endParaRPr lang="en-US" dirty="0"/>
          </a:p>
        </p:txBody>
      </p:sp>
      <p:sp>
        <p:nvSpPr>
          <p:cNvPr id="3" name="Subtitle 2">
            <a:extLst>
              <a:ext uri="{FF2B5EF4-FFF2-40B4-BE49-F238E27FC236}">
                <a16:creationId xmlns:a16="http://schemas.microsoft.com/office/drawing/2014/main" id="{A0A46F75-185D-3240-94CA-53592AEA696F}"/>
              </a:ext>
            </a:extLst>
          </p:cNvPr>
          <p:cNvSpPr>
            <a:spLocks noGrp="1"/>
          </p:cNvSpPr>
          <p:nvPr>
            <p:ph type="subTitle" idx="1"/>
          </p:nvPr>
        </p:nvSpPr>
        <p:spPr>
          <a:xfrm>
            <a:off x="1524000" y="3602038"/>
            <a:ext cx="9144000" cy="1655762"/>
          </a:xfrm>
        </p:spPr>
        <p:txBody>
          <a:bodyPr/>
          <a:lstStyle>
            <a:lvl1pPr marL="0" indent="0" algn="ctr">
              <a:buNone/>
              <a:defRPr sz="2400" b="1"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a:extLst>
              <a:ext uri="{FF2B5EF4-FFF2-40B4-BE49-F238E27FC236}">
                <a16:creationId xmlns:a16="http://schemas.microsoft.com/office/drawing/2014/main" id="{DCFB6B9F-950E-5546-AF67-32F9EC358493}"/>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6/7/2021</a:t>
            </a:fld>
            <a:endParaRPr lang="en-US" dirty="0"/>
          </a:p>
        </p:txBody>
      </p:sp>
      <p:sp>
        <p:nvSpPr>
          <p:cNvPr id="5" name="Footer Placeholder 4">
            <a:extLst>
              <a:ext uri="{FF2B5EF4-FFF2-40B4-BE49-F238E27FC236}">
                <a16:creationId xmlns:a16="http://schemas.microsoft.com/office/drawing/2014/main" id="{4F5DC33B-3B69-AC48-B349-9918FDF3D084}"/>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CC9BA17-F8DE-3D48-A6F2-ACAC86709EC0}"/>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Tree>
    <p:extLst>
      <p:ext uri="{BB962C8B-B14F-4D97-AF65-F5344CB8AC3E}">
        <p14:creationId xmlns:p14="http://schemas.microsoft.com/office/powerpoint/2010/main" val="108376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2BCB-EAA4-5F42-AA26-7E3C6D8D222F}"/>
              </a:ext>
            </a:extLst>
          </p:cNvPr>
          <p:cNvSpPr>
            <a:spLocks noGrp="1"/>
          </p:cNvSpPr>
          <p:nvPr>
            <p:ph type="title"/>
          </p:nvPr>
        </p:nvSpPr>
        <p:spPr>
          <a:xfrm>
            <a:off x="839788" y="365125"/>
            <a:ext cx="10515600" cy="1325563"/>
          </a:xfrm>
        </p:spPr>
        <p:txBody>
          <a:bodyPr/>
          <a:lstStyle>
            <a:lvl1pPr>
              <a:defRPr b="1" i="0">
                <a:latin typeface="Century Gothic" panose="020B0502020202020204" pitchFamily="34" charset="0"/>
              </a:defRPr>
            </a:lvl1p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DAFCD9DE-1099-6D40-8F83-148C535EE5DD}"/>
              </a:ext>
            </a:extLst>
          </p:cNvPr>
          <p:cNvSpPr>
            <a:spLocks noGrp="1"/>
          </p:cNvSpPr>
          <p:nvPr>
            <p:ph type="body" idx="1"/>
          </p:nvPr>
        </p:nvSpPr>
        <p:spPr>
          <a:xfrm>
            <a:off x="839788" y="1681163"/>
            <a:ext cx="5157787"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BB853E36-5458-DE4F-BDDC-98BC44306208}"/>
              </a:ext>
            </a:extLst>
          </p:cNvPr>
          <p:cNvSpPr>
            <a:spLocks noGrp="1"/>
          </p:cNvSpPr>
          <p:nvPr>
            <p:ph sz="half" idx="2"/>
          </p:nvPr>
        </p:nvSpPr>
        <p:spPr>
          <a:xfrm>
            <a:off x="839788" y="2671761"/>
            <a:ext cx="5157787" cy="351790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742950" indent="-285750">
              <a:buFont typeface="Arial" panose="020B0604020202020204" pitchFamily="34" charset="0"/>
              <a:buChar char="•"/>
              <a:defRPr sz="1400" b="0" i="0">
                <a:latin typeface="Century Gothic" panose="020B0502020202020204" pitchFamily="34" charset="0"/>
              </a:defRPr>
            </a:lvl2pPr>
            <a:lvl3pPr marL="1200150" indent="-285750">
              <a:buFont typeface="Arial" panose="020B0604020202020204" pitchFamily="34" charset="0"/>
              <a:buChar char="•"/>
              <a:defRPr sz="1400" b="0" i="0">
                <a:latin typeface="Century Gothic" panose="020B0502020202020204" pitchFamily="34" charset="0"/>
              </a:defRPr>
            </a:lvl3pPr>
            <a:lvl4pPr marL="1657350" indent="-285750">
              <a:buFont typeface="Arial" panose="020B0604020202020204" pitchFamily="34" charset="0"/>
              <a:buChar char="•"/>
              <a:defRPr sz="1400" b="0" i="0">
                <a:latin typeface="Century Gothic" panose="020B0502020202020204" pitchFamily="34" charset="0"/>
              </a:defRPr>
            </a:lvl4pPr>
            <a:lvl5pPr marL="2114550" indent="-285750">
              <a:buFont typeface="Arial" panose="020B0604020202020204" pitchFamily="34" charset="0"/>
              <a:buChar char="•"/>
              <a:defRPr sz="1400" b="0"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a:extLst>
              <a:ext uri="{FF2B5EF4-FFF2-40B4-BE49-F238E27FC236}">
                <a16:creationId xmlns:a16="http://schemas.microsoft.com/office/drawing/2014/main" id="{403AD8B7-CC79-8D42-BA2B-F47648CD75EE}"/>
              </a:ext>
            </a:extLst>
          </p:cNvPr>
          <p:cNvSpPr>
            <a:spLocks noGrp="1"/>
          </p:cNvSpPr>
          <p:nvPr>
            <p:ph type="body" sz="quarter" idx="3"/>
          </p:nvPr>
        </p:nvSpPr>
        <p:spPr>
          <a:xfrm>
            <a:off x="6172200" y="1681163"/>
            <a:ext cx="5183188"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a:extLst>
              <a:ext uri="{FF2B5EF4-FFF2-40B4-BE49-F238E27FC236}">
                <a16:creationId xmlns:a16="http://schemas.microsoft.com/office/drawing/2014/main" id="{2C178D20-CCE6-D242-BA51-2F125C4B0BB8}"/>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6/7/2021</a:t>
            </a:fld>
            <a:endParaRPr lang="en-US" dirty="0"/>
          </a:p>
        </p:txBody>
      </p:sp>
      <p:sp>
        <p:nvSpPr>
          <p:cNvPr id="8" name="Footer Placeholder 7">
            <a:extLst>
              <a:ext uri="{FF2B5EF4-FFF2-40B4-BE49-F238E27FC236}">
                <a16:creationId xmlns:a16="http://schemas.microsoft.com/office/drawing/2014/main" id="{8CD52CF0-3B0B-F346-9DA4-D79E80E6CF37}"/>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5ED36094-C5D3-4E4D-882B-D4D422354346}"/>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
        <p:nvSpPr>
          <p:cNvPr id="10" name="Content Placeholder 3">
            <a:extLst>
              <a:ext uri="{FF2B5EF4-FFF2-40B4-BE49-F238E27FC236}">
                <a16:creationId xmlns:a16="http://schemas.microsoft.com/office/drawing/2014/main" id="{217B2152-3EF0-4A08-B940-BAEF9ABC21FB}"/>
              </a:ext>
            </a:extLst>
          </p:cNvPr>
          <p:cNvSpPr>
            <a:spLocks noGrp="1"/>
          </p:cNvSpPr>
          <p:nvPr>
            <p:ph sz="half" idx="13"/>
          </p:nvPr>
        </p:nvSpPr>
        <p:spPr>
          <a:xfrm>
            <a:off x="6197601" y="2671760"/>
            <a:ext cx="5157787" cy="351790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742950" indent="-285750">
              <a:buFont typeface="Arial" panose="020B0604020202020204" pitchFamily="34" charset="0"/>
              <a:buChar char="•"/>
              <a:defRPr sz="1400" b="0" i="0">
                <a:latin typeface="Century Gothic" panose="020B0502020202020204" pitchFamily="34" charset="0"/>
              </a:defRPr>
            </a:lvl2pPr>
            <a:lvl3pPr marL="1200150" indent="-285750">
              <a:buFont typeface="Arial" panose="020B0604020202020204" pitchFamily="34" charset="0"/>
              <a:buChar char="•"/>
              <a:defRPr sz="1400" b="0" i="0">
                <a:latin typeface="Century Gothic" panose="020B0502020202020204" pitchFamily="34" charset="0"/>
              </a:defRPr>
            </a:lvl3pPr>
            <a:lvl4pPr marL="1657350" indent="-285750">
              <a:buFont typeface="Arial" panose="020B0604020202020204" pitchFamily="34" charset="0"/>
              <a:buChar char="•"/>
              <a:defRPr sz="1400" b="0" i="0">
                <a:latin typeface="Century Gothic" panose="020B0502020202020204" pitchFamily="34" charset="0"/>
              </a:defRPr>
            </a:lvl4pPr>
            <a:lvl5pPr marL="2114550" indent="-285750">
              <a:buFont typeface="Arial" panose="020B0604020202020204" pitchFamily="34" charset="0"/>
              <a:buChar char="•"/>
              <a:defRPr sz="1400" b="0"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2450444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A379-FB50-7B4E-AF02-C52165ABE786}"/>
              </a:ext>
            </a:extLst>
          </p:cNvPr>
          <p:cNvSpPr>
            <a:spLocks noGrp="1"/>
          </p:cNvSpPr>
          <p:nvPr>
            <p:ph type="title"/>
          </p:nvPr>
        </p:nvSpPr>
        <p:spPr/>
        <p:txBody>
          <a:bodyPr/>
          <a:lstStyle>
            <a:lvl1pPr>
              <a:defRPr b="1" i="0">
                <a:latin typeface="Century Gothic" panose="020B0502020202020204" pitchFamily="34" charset="0"/>
              </a:defRPr>
            </a:lvl1pPr>
          </a:lstStyle>
          <a:p>
            <a:r>
              <a:rPr lang="da-DK"/>
              <a:t>Klik for at redigere titeltypografien i masteren</a:t>
            </a:r>
            <a:endParaRPr lang="en-US" dirty="0"/>
          </a:p>
        </p:txBody>
      </p:sp>
      <p:sp>
        <p:nvSpPr>
          <p:cNvPr id="3" name="Date Placeholder 2">
            <a:extLst>
              <a:ext uri="{FF2B5EF4-FFF2-40B4-BE49-F238E27FC236}">
                <a16:creationId xmlns:a16="http://schemas.microsoft.com/office/drawing/2014/main" id="{4E35C68F-6CBF-1B46-B232-4B3E7E72A24C}"/>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6/7/2021</a:t>
            </a:fld>
            <a:endParaRPr lang="en-US" dirty="0"/>
          </a:p>
        </p:txBody>
      </p:sp>
      <p:sp>
        <p:nvSpPr>
          <p:cNvPr id="4" name="Footer Placeholder 3">
            <a:extLst>
              <a:ext uri="{FF2B5EF4-FFF2-40B4-BE49-F238E27FC236}">
                <a16:creationId xmlns:a16="http://schemas.microsoft.com/office/drawing/2014/main" id="{2B788E99-D7C2-244D-A712-2EDD9EC9977C}"/>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E6758594-4E31-A541-B096-39D2B1BFF6B7}"/>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
        <p:nvSpPr>
          <p:cNvPr id="6" name="Text Placeholder 3">
            <a:extLst>
              <a:ext uri="{FF2B5EF4-FFF2-40B4-BE49-F238E27FC236}">
                <a16:creationId xmlns:a16="http://schemas.microsoft.com/office/drawing/2014/main" id="{E5F7A002-52A9-4BE7-B653-07D4546FF4B7}"/>
              </a:ext>
            </a:extLst>
          </p:cNvPr>
          <p:cNvSpPr>
            <a:spLocks noGrp="1"/>
          </p:cNvSpPr>
          <p:nvPr>
            <p:ph type="body" sz="half" idx="2"/>
          </p:nvPr>
        </p:nvSpPr>
        <p:spPr>
          <a:xfrm>
            <a:off x="839789" y="2225406"/>
            <a:ext cx="4591528" cy="364358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7" name="Text Placeholder 3">
            <a:extLst>
              <a:ext uri="{FF2B5EF4-FFF2-40B4-BE49-F238E27FC236}">
                <a16:creationId xmlns:a16="http://schemas.microsoft.com/office/drawing/2014/main" id="{82231698-1A12-4D7B-8435-3624B40E6974}"/>
              </a:ext>
            </a:extLst>
          </p:cNvPr>
          <p:cNvSpPr>
            <a:spLocks noGrp="1"/>
          </p:cNvSpPr>
          <p:nvPr>
            <p:ph type="body" sz="half" idx="13"/>
          </p:nvPr>
        </p:nvSpPr>
        <p:spPr>
          <a:xfrm>
            <a:off x="5857636" y="2225406"/>
            <a:ext cx="4591528" cy="364358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09737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Billede 18">
            <a:extLst>
              <a:ext uri="{FF2B5EF4-FFF2-40B4-BE49-F238E27FC236}">
                <a16:creationId xmlns:a16="http://schemas.microsoft.com/office/drawing/2014/main" id="{4C9630D2-B59D-4E7D-A199-E1740B2ED4C5}"/>
              </a:ext>
            </a:extLst>
          </p:cNvPr>
          <p:cNvPicPr>
            <a:picLocks noChangeAspect="1"/>
          </p:cNvPicPr>
          <p:nvPr userDrawn="1"/>
        </p:nvPicPr>
        <p:blipFill>
          <a:blip r:embed="rId2"/>
          <a:stretch>
            <a:fillRect/>
          </a:stretch>
        </p:blipFill>
        <p:spPr>
          <a:xfrm>
            <a:off x="5008967" y="2888101"/>
            <a:ext cx="2156109" cy="1094173"/>
          </a:xfrm>
          <a:prstGeom prst="rect">
            <a:avLst/>
          </a:prstGeom>
        </p:spPr>
      </p:pic>
    </p:spTree>
    <p:extLst>
      <p:ext uri="{BB962C8B-B14F-4D97-AF65-F5344CB8AC3E}">
        <p14:creationId xmlns:p14="http://schemas.microsoft.com/office/powerpoint/2010/main" val="42847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Hero content slide, only text_Dark">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pic>
        <p:nvPicPr>
          <p:cNvPr id="16" name="Billede 15">
            <a:extLst>
              <a:ext uri="{FF2B5EF4-FFF2-40B4-BE49-F238E27FC236}">
                <a16:creationId xmlns:a16="http://schemas.microsoft.com/office/drawing/2014/main" id="{56DF4C16-04BF-4AC0-8140-15F12A3FE327}"/>
              </a:ext>
            </a:extLst>
          </p:cNvPr>
          <p:cNvPicPr>
            <a:picLocks noChangeAspect="1"/>
          </p:cNvPicPr>
          <p:nvPr userDrawn="1"/>
        </p:nvPicPr>
        <p:blipFill>
          <a:blip r:embed="rId2"/>
          <a:stretch>
            <a:fillRect/>
          </a:stretch>
        </p:blipFill>
        <p:spPr>
          <a:xfrm>
            <a:off x="5006010" y="2871621"/>
            <a:ext cx="2175326" cy="1114758"/>
          </a:xfrm>
          <a:prstGeom prst="rect">
            <a:avLst/>
          </a:prstGeom>
        </p:spPr>
      </p:pic>
    </p:spTree>
    <p:extLst>
      <p:ext uri="{BB962C8B-B14F-4D97-AF65-F5344CB8AC3E}">
        <p14:creationId xmlns:p14="http://schemas.microsoft.com/office/powerpoint/2010/main" val="3062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2_Blåt-logo">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 name="Rectangle 4">
            <a:extLst>
              <a:ext uri="{FF2B5EF4-FFF2-40B4-BE49-F238E27FC236}">
                <a16:creationId xmlns:a16="http://schemas.microsoft.com/office/drawing/2014/main" id="{9473F0E5-B015-D04E-9957-9B514092CC37}"/>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64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Lil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5151002"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a:extLst>
              <a:ext uri="{FF2B5EF4-FFF2-40B4-BE49-F238E27FC236}">
                <a16:creationId xmlns:a16="http://schemas.microsoft.com/office/drawing/2014/main" id="{0634DDC4-8614-E846-B09A-FE30D3D9D259}"/>
              </a:ext>
            </a:extLst>
          </p:cNvPr>
          <p:cNvSpPr>
            <a:spLocks noGrp="1"/>
          </p:cNvSpPr>
          <p:nvPr>
            <p:ph type="pic" sz="quarter" idx="21" hasCustomPrompt="1"/>
          </p:nvPr>
        </p:nvSpPr>
        <p:spPr>
          <a:xfrm>
            <a:off x="152400" y="152400"/>
            <a:ext cx="5151002" cy="6515100"/>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487756"/>
            <a:ext cx="3686175"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561869"/>
            <a:ext cx="3686175"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869472"/>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0" y="833739"/>
            <a:ext cx="4606571"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BA27BAE4-D881-4F29-9889-36710351D82F}"/>
              </a:ext>
            </a:extLst>
          </p:cNvPr>
          <p:cNvSpPr>
            <a:spLocks noGrp="1"/>
          </p:cNvSpPr>
          <p:nvPr>
            <p:ph type="body" sz="half" idx="2"/>
          </p:nvPr>
        </p:nvSpPr>
        <p:spPr>
          <a:xfrm>
            <a:off x="5750804" y="1299990"/>
            <a:ext cx="4719927"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984791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Sto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572997"/>
            <a:ext cx="2744553"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647110"/>
            <a:ext cx="2744553"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395503"/>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5C389C02-1CBC-4309-B0C9-CB47B456934B}"/>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49148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2174247"/>
            <a:ext cx="2744553"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3248360"/>
            <a:ext cx="2744553" cy="2701610"/>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579088"/>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30EB8169-2836-4BC5-A5B3-7D749B88C608}"/>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6703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_1 per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479333" y="1580222"/>
            <a:ext cx="11594539" cy="1330103"/>
          </a:xfrm>
        </p:spPr>
        <p:txBody>
          <a:bodyPr anchor="b">
            <a:noAutofit/>
          </a:bodyPr>
          <a:lstStyle>
            <a:lvl1pPr marL="0" algn="l" defTabSz="914400" rtl="0" eaLnBrk="1" latinLnBrk="0" hangingPunct="1">
              <a:lnSpc>
                <a:spcPts val="7000"/>
              </a:lnSpc>
              <a:defRPr lang="en-US" sz="60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p:nvPr>
        </p:nvSpPr>
        <p:spPr>
          <a:xfrm>
            <a:off x="492119" y="5647110"/>
            <a:ext cx="3686175"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p:nvPr>
        </p:nvSpPr>
        <p:spPr>
          <a:xfrm>
            <a:off x="479333" y="5954713"/>
            <a:ext cx="5436066" cy="570050"/>
          </a:xfrm>
        </p:spPr>
        <p:txBody>
          <a:bodyPr anchor="b">
            <a:normAutofit/>
          </a:bodyPr>
          <a:lstStyle>
            <a:lvl1pPr marL="0" indent="0">
              <a:buNone/>
              <a:defRPr sz="8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479333" y="3655235"/>
            <a:ext cx="5576887" cy="1291081"/>
          </a:xfrm>
        </p:spPr>
        <p:txBody>
          <a:bodyPr anchor="t">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Contact details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479333" y="3041069"/>
            <a:ext cx="5576887" cy="570050"/>
          </a:xfrm>
        </p:spPr>
        <p:txBody>
          <a:bodyPr anchor="b">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Full name</a:t>
            </a:r>
          </a:p>
        </p:txBody>
      </p:sp>
      <p:pic>
        <p:nvPicPr>
          <p:cNvPr id="25" name="Picture 24" descr="A picture containing drawing&#10;&#10;Description automatically generated">
            <a:extLst>
              <a:ext uri="{FF2B5EF4-FFF2-40B4-BE49-F238E27FC236}">
                <a16:creationId xmlns:a16="http://schemas.microsoft.com/office/drawing/2014/main" id="{8624F046-482A-5F42-BAF3-0765197B89AD}"/>
              </a:ext>
            </a:extLst>
          </p:cNvPr>
          <p:cNvPicPr>
            <a:picLocks noChangeAspect="1"/>
          </p:cNvPicPr>
          <p:nvPr userDrawn="1"/>
        </p:nvPicPr>
        <p:blipFill>
          <a:blip r:embed="rId2"/>
          <a:stretch>
            <a:fillRect/>
          </a:stretch>
        </p:blipFill>
        <p:spPr>
          <a:xfrm>
            <a:off x="10871110" y="371227"/>
            <a:ext cx="918491" cy="467446"/>
          </a:xfrm>
          <a:prstGeom prst="rect">
            <a:avLst/>
          </a:prstGeom>
        </p:spPr>
      </p:pic>
    </p:spTree>
    <p:extLst>
      <p:ext uri="{BB962C8B-B14F-4D97-AF65-F5344CB8AC3E}">
        <p14:creationId xmlns:p14="http://schemas.microsoft.com/office/powerpoint/2010/main" val="35973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par>
                                <p:cTn id="9" presetID="10"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P spid="15"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_6 personer">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74AF2FA-4907-5C47-8726-1C282EB12B4A}"/>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35246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38614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42688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483312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516993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557730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35021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38389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42462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35021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4810618"/>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5147434"/>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5554797"/>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3479613"/>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3816429"/>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4223792"/>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478811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512493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553229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3502116"/>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478811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476560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347839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474310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479333" y="732547"/>
            <a:ext cx="11485359" cy="1661100"/>
          </a:xfrm>
        </p:spPr>
        <p:txBody>
          <a:bodyPr anchor="b">
            <a:noAutofit/>
          </a:bodyPr>
          <a:lstStyle>
            <a:lvl1pPr marL="0" algn="l" defTabSz="914400" rtl="0" eaLnBrk="1" latinLnBrk="0" hangingPunct="1">
              <a:lnSpc>
                <a:spcPts val="7000"/>
              </a:lnSpc>
              <a:defRPr lang="en-US" sz="88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65" name="Text Placeholder 40">
            <a:extLst>
              <a:ext uri="{FF2B5EF4-FFF2-40B4-BE49-F238E27FC236}">
                <a16:creationId xmlns:a16="http://schemas.microsoft.com/office/drawing/2014/main" id="{7BE42D3A-E692-2D4B-83B8-D06F391DF002}"/>
              </a:ext>
            </a:extLst>
          </p:cNvPr>
          <p:cNvSpPr>
            <a:spLocks noGrp="1"/>
          </p:cNvSpPr>
          <p:nvPr>
            <p:ph type="body" sz="quarter" idx="43"/>
          </p:nvPr>
        </p:nvSpPr>
        <p:spPr>
          <a:xfrm>
            <a:off x="479333" y="2869052"/>
            <a:ext cx="5576887" cy="633064"/>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p:nvPr>
        </p:nvSpPr>
        <p:spPr>
          <a:xfrm>
            <a:off x="479333" y="2393648"/>
            <a:ext cx="5576887" cy="487897"/>
          </a:xfrm>
        </p:spPr>
        <p:txBody>
          <a:bodyPr anchor="b">
            <a:normAutofit/>
          </a:bodyPr>
          <a:lstStyle>
            <a:lvl1pPr marL="0" indent="0" algn="l" defTabSz="914400" rtl="0" eaLnBrk="1" latinLnBrk="0" hangingPunct="1">
              <a:lnSpc>
                <a:spcPct val="100000"/>
              </a:lnSpc>
              <a:buNone/>
              <a:defRPr lang="en-GB" sz="24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31" name="Billede 30" descr="Et billede, der indeholder udendørs, skilt, sidder, trafik&#10;&#10;Automatisk genereret beskrivelse">
            <a:extLst>
              <a:ext uri="{FF2B5EF4-FFF2-40B4-BE49-F238E27FC236}">
                <a16:creationId xmlns:a16="http://schemas.microsoft.com/office/drawing/2014/main" id="{BFCC7274-065C-4E61-8E3C-74031AD1EE3E}"/>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10132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6">
                                            <p:txEl>
                                              <p:pRg st="0" end="0"/>
                                            </p:txEl>
                                          </p:spTgt>
                                        </p:tgtEl>
                                        <p:attrNameLst>
                                          <p:attrName>style.visibility</p:attrName>
                                        </p:attrNameLst>
                                      </p:cBhvr>
                                      <p:to>
                                        <p:strVal val="visible"/>
                                      </p:to>
                                    </p:set>
                                    <p:animEffect transition="in" filter="fade">
                                      <p:cBhvr>
                                        <p:cTn id="10" dur="1000"/>
                                        <p:tgtEl>
                                          <p:spTgt spid="66">
                                            <p:txEl>
                                              <p:pRg st="0" end="0"/>
                                            </p:txEl>
                                          </p:spTgt>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childTnLst>
                                </p:cTn>
                              </p:par>
                              <p:par>
                                <p:cTn id="14" presetID="6" presetClass="emph" presetSubtype="0" repeatCount="0" accel="50000" decel="50000" fill="hold" grpId="0" nodeType="withEffect">
                                  <p:stCondLst>
                                    <p:cond delay="0"/>
                                  </p:stCondLst>
                                  <p:childTnLst>
                                    <p:animScale>
                                      <p:cBhvr>
                                        <p:cTn id="15" dur="1000" fill="hold"/>
                                        <p:tgtEl>
                                          <p:spTgt spid="6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4" grpId="0"/>
      <p:bldP spid="6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childTnLst>
                </p:cTn>
              </p:par>
            </p:tnLst>
          </p:tmpl>
        </p:tmplLst>
      </p:bldP>
      <p:bldP spid="6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_12 personer">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1583389"/>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1920205"/>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2327568"/>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289189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322870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363606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156088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189770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230506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156088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286938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320620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361356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153838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187519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228256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284688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318369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359106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156088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284688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282437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153716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2801873"/>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323469" y="811"/>
            <a:ext cx="11594539" cy="865635"/>
          </a:xfrm>
        </p:spPr>
        <p:txBody>
          <a:bodyPr anchor="b">
            <a:noAutofit/>
          </a:bodyPr>
          <a:lstStyle>
            <a:lvl1pPr marL="0" algn="l" defTabSz="914400" rtl="0" eaLnBrk="1" latinLnBrk="0" hangingPunct="1">
              <a:lnSpc>
                <a:spcPts val="7000"/>
              </a:lnSpc>
              <a:defRPr lang="en-US" sz="32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hasCustomPrompt="1"/>
          </p:nvPr>
        </p:nvSpPr>
        <p:spPr>
          <a:xfrm>
            <a:off x="323469" y="882248"/>
            <a:ext cx="5576887" cy="364662"/>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err="1"/>
              <a:t>Subheadline</a:t>
            </a:r>
            <a:endParaRPr lang="en-GB" dirty="0"/>
          </a:p>
        </p:txBody>
      </p:sp>
      <p:sp>
        <p:nvSpPr>
          <p:cNvPr id="31" name="Text Placeholder 33">
            <a:extLst>
              <a:ext uri="{FF2B5EF4-FFF2-40B4-BE49-F238E27FC236}">
                <a16:creationId xmlns:a16="http://schemas.microsoft.com/office/drawing/2014/main" id="{C295B3CE-1CED-0645-89A2-749DC3DF82E7}"/>
              </a:ext>
            </a:extLst>
          </p:cNvPr>
          <p:cNvSpPr>
            <a:spLocks noGrp="1"/>
          </p:cNvSpPr>
          <p:nvPr>
            <p:ph type="body" sz="quarter" idx="45"/>
          </p:nvPr>
        </p:nvSpPr>
        <p:spPr>
          <a:xfrm>
            <a:off x="1358108" y="415802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2" name="Text Placeholder 35">
            <a:extLst>
              <a:ext uri="{FF2B5EF4-FFF2-40B4-BE49-F238E27FC236}">
                <a16:creationId xmlns:a16="http://schemas.microsoft.com/office/drawing/2014/main" id="{1C0205A2-A100-A94A-BB9B-798549B5CF05}"/>
              </a:ext>
            </a:extLst>
          </p:cNvPr>
          <p:cNvSpPr>
            <a:spLocks noGrp="1"/>
          </p:cNvSpPr>
          <p:nvPr>
            <p:ph type="body" sz="quarter" idx="46"/>
          </p:nvPr>
        </p:nvSpPr>
        <p:spPr>
          <a:xfrm>
            <a:off x="1358108" y="449484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3" name="Text Placeholder 40">
            <a:extLst>
              <a:ext uri="{FF2B5EF4-FFF2-40B4-BE49-F238E27FC236}">
                <a16:creationId xmlns:a16="http://schemas.microsoft.com/office/drawing/2014/main" id="{C28E22AC-C569-4749-9B51-20CD23E12F30}"/>
              </a:ext>
            </a:extLst>
          </p:cNvPr>
          <p:cNvSpPr>
            <a:spLocks noGrp="1"/>
          </p:cNvSpPr>
          <p:nvPr>
            <p:ph type="body" sz="quarter" idx="47"/>
          </p:nvPr>
        </p:nvSpPr>
        <p:spPr>
          <a:xfrm>
            <a:off x="1358108" y="490220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7" name="Text Placeholder 33">
            <a:extLst>
              <a:ext uri="{FF2B5EF4-FFF2-40B4-BE49-F238E27FC236}">
                <a16:creationId xmlns:a16="http://schemas.microsoft.com/office/drawing/2014/main" id="{1F2A4F57-3497-6C49-B6C6-12480EC92832}"/>
              </a:ext>
            </a:extLst>
          </p:cNvPr>
          <p:cNvSpPr>
            <a:spLocks noGrp="1"/>
          </p:cNvSpPr>
          <p:nvPr>
            <p:ph type="body" sz="quarter" idx="48"/>
          </p:nvPr>
        </p:nvSpPr>
        <p:spPr>
          <a:xfrm>
            <a:off x="1358108" y="546652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1" name="Text Placeholder 35">
            <a:extLst>
              <a:ext uri="{FF2B5EF4-FFF2-40B4-BE49-F238E27FC236}">
                <a16:creationId xmlns:a16="http://schemas.microsoft.com/office/drawing/2014/main" id="{EBDBB40F-5867-0344-B1DE-A5A3E3DD82B4}"/>
              </a:ext>
            </a:extLst>
          </p:cNvPr>
          <p:cNvSpPr>
            <a:spLocks noGrp="1"/>
          </p:cNvSpPr>
          <p:nvPr>
            <p:ph type="body" sz="quarter" idx="49"/>
          </p:nvPr>
        </p:nvSpPr>
        <p:spPr>
          <a:xfrm>
            <a:off x="1358108" y="580334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9" name="Text Placeholder 40">
            <a:extLst>
              <a:ext uri="{FF2B5EF4-FFF2-40B4-BE49-F238E27FC236}">
                <a16:creationId xmlns:a16="http://schemas.microsoft.com/office/drawing/2014/main" id="{6FB75813-704D-184C-887C-F70AFF4B053E}"/>
              </a:ext>
            </a:extLst>
          </p:cNvPr>
          <p:cNvSpPr>
            <a:spLocks noGrp="1"/>
          </p:cNvSpPr>
          <p:nvPr>
            <p:ph type="body" sz="quarter" idx="50"/>
          </p:nvPr>
        </p:nvSpPr>
        <p:spPr>
          <a:xfrm>
            <a:off x="1358108" y="621070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3" name="Text Placeholder 33">
            <a:extLst>
              <a:ext uri="{FF2B5EF4-FFF2-40B4-BE49-F238E27FC236}">
                <a16:creationId xmlns:a16="http://schemas.microsoft.com/office/drawing/2014/main" id="{D4F6649B-8422-2C4B-B714-E291438B678B}"/>
              </a:ext>
            </a:extLst>
          </p:cNvPr>
          <p:cNvSpPr>
            <a:spLocks noGrp="1"/>
          </p:cNvSpPr>
          <p:nvPr>
            <p:ph type="body" sz="quarter" idx="51"/>
          </p:nvPr>
        </p:nvSpPr>
        <p:spPr>
          <a:xfrm>
            <a:off x="5321156" y="413552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7" name="Text Placeholder 35">
            <a:extLst>
              <a:ext uri="{FF2B5EF4-FFF2-40B4-BE49-F238E27FC236}">
                <a16:creationId xmlns:a16="http://schemas.microsoft.com/office/drawing/2014/main" id="{328DD0F1-A1A6-224D-B40F-564126AC2FAD}"/>
              </a:ext>
            </a:extLst>
          </p:cNvPr>
          <p:cNvSpPr>
            <a:spLocks noGrp="1"/>
          </p:cNvSpPr>
          <p:nvPr>
            <p:ph type="body" sz="quarter" idx="52"/>
          </p:nvPr>
        </p:nvSpPr>
        <p:spPr>
          <a:xfrm>
            <a:off x="5321156" y="447233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68" name="Text Placeholder 40">
            <a:extLst>
              <a:ext uri="{FF2B5EF4-FFF2-40B4-BE49-F238E27FC236}">
                <a16:creationId xmlns:a16="http://schemas.microsoft.com/office/drawing/2014/main" id="{FEAD6EC9-98F8-774F-B527-580877FD5668}"/>
              </a:ext>
            </a:extLst>
          </p:cNvPr>
          <p:cNvSpPr>
            <a:spLocks noGrp="1"/>
          </p:cNvSpPr>
          <p:nvPr>
            <p:ph type="body" sz="quarter" idx="53"/>
          </p:nvPr>
        </p:nvSpPr>
        <p:spPr>
          <a:xfrm>
            <a:off x="5321156" y="487969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9" name="Picture Placeholder 7">
            <a:extLst>
              <a:ext uri="{FF2B5EF4-FFF2-40B4-BE49-F238E27FC236}">
                <a16:creationId xmlns:a16="http://schemas.microsoft.com/office/drawing/2014/main" id="{49B80431-02EC-9140-BB21-2024B15A454C}"/>
              </a:ext>
            </a:extLst>
          </p:cNvPr>
          <p:cNvSpPr>
            <a:spLocks noGrp="1"/>
          </p:cNvSpPr>
          <p:nvPr>
            <p:ph type="pic" sz="quarter" idx="54" hasCustomPrompt="1"/>
          </p:nvPr>
        </p:nvSpPr>
        <p:spPr>
          <a:xfrm>
            <a:off x="419098" y="413552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70" name="Text Placeholder 33">
            <a:extLst>
              <a:ext uri="{FF2B5EF4-FFF2-40B4-BE49-F238E27FC236}">
                <a16:creationId xmlns:a16="http://schemas.microsoft.com/office/drawing/2014/main" id="{E65CBC16-DE3A-184E-99F0-B0732F2252A1}"/>
              </a:ext>
            </a:extLst>
          </p:cNvPr>
          <p:cNvSpPr>
            <a:spLocks noGrp="1"/>
          </p:cNvSpPr>
          <p:nvPr>
            <p:ph type="body" sz="quarter" idx="55"/>
          </p:nvPr>
        </p:nvSpPr>
        <p:spPr>
          <a:xfrm>
            <a:off x="5321156" y="54440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1" name="Text Placeholder 35">
            <a:extLst>
              <a:ext uri="{FF2B5EF4-FFF2-40B4-BE49-F238E27FC236}">
                <a16:creationId xmlns:a16="http://schemas.microsoft.com/office/drawing/2014/main" id="{7018841B-1C0B-AF4C-B42B-0128485E7118}"/>
              </a:ext>
            </a:extLst>
          </p:cNvPr>
          <p:cNvSpPr>
            <a:spLocks noGrp="1"/>
          </p:cNvSpPr>
          <p:nvPr>
            <p:ph type="body" sz="quarter" idx="56"/>
          </p:nvPr>
        </p:nvSpPr>
        <p:spPr>
          <a:xfrm>
            <a:off x="5321156" y="57808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2" name="Text Placeholder 40">
            <a:extLst>
              <a:ext uri="{FF2B5EF4-FFF2-40B4-BE49-F238E27FC236}">
                <a16:creationId xmlns:a16="http://schemas.microsoft.com/office/drawing/2014/main" id="{EDB7289B-2400-4B4E-A679-AD6D33D0BE33}"/>
              </a:ext>
            </a:extLst>
          </p:cNvPr>
          <p:cNvSpPr>
            <a:spLocks noGrp="1"/>
          </p:cNvSpPr>
          <p:nvPr>
            <p:ph type="body" sz="quarter" idx="57"/>
          </p:nvPr>
        </p:nvSpPr>
        <p:spPr>
          <a:xfrm>
            <a:off x="5321156" y="61882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3" name="Text Placeholder 33">
            <a:extLst>
              <a:ext uri="{FF2B5EF4-FFF2-40B4-BE49-F238E27FC236}">
                <a16:creationId xmlns:a16="http://schemas.microsoft.com/office/drawing/2014/main" id="{5C1EC732-391F-2048-805B-4B1B259BF428}"/>
              </a:ext>
            </a:extLst>
          </p:cNvPr>
          <p:cNvSpPr>
            <a:spLocks noGrp="1"/>
          </p:cNvSpPr>
          <p:nvPr>
            <p:ph type="body" sz="quarter" idx="58"/>
          </p:nvPr>
        </p:nvSpPr>
        <p:spPr>
          <a:xfrm>
            <a:off x="9247149" y="411301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4" name="Text Placeholder 35">
            <a:extLst>
              <a:ext uri="{FF2B5EF4-FFF2-40B4-BE49-F238E27FC236}">
                <a16:creationId xmlns:a16="http://schemas.microsoft.com/office/drawing/2014/main" id="{93744699-9452-7E48-BA74-B39BF2AFDE1A}"/>
              </a:ext>
            </a:extLst>
          </p:cNvPr>
          <p:cNvSpPr>
            <a:spLocks noGrp="1"/>
          </p:cNvSpPr>
          <p:nvPr>
            <p:ph type="body" sz="quarter" idx="59"/>
          </p:nvPr>
        </p:nvSpPr>
        <p:spPr>
          <a:xfrm>
            <a:off x="9247149" y="444983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5" name="Text Placeholder 40">
            <a:extLst>
              <a:ext uri="{FF2B5EF4-FFF2-40B4-BE49-F238E27FC236}">
                <a16:creationId xmlns:a16="http://schemas.microsoft.com/office/drawing/2014/main" id="{02482E38-BB04-EF44-99B2-CB7A8054D696}"/>
              </a:ext>
            </a:extLst>
          </p:cNvPr>
          <p:cNvSpPr>
            <a:spLocks noGrp="1"/>
          </p:cNvSpPr>
          <p:nvPr>
            <p:ph type="body" sz="quarter" idx="60"/>
          </p:nvPr>
        </p:nvSpPr>
        <p:spPr>
          <a:xfrm>
            <a:off x="9247149" y="485719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6" name="Text Placeholder 33">
            <a:extLst>
              <a:ext uri="{FF2B5EF4-FFF2-40B4-BE49-F238E27FC236}">
                <a16:creationId xmlns:a16="http://schemas.microsoft.com/office/drawing/2014/main" id="{7FF45E42-4E34-3D4B-9211-941B9F5C80C7}"/>
              </a:ext>
            </a:extLst>
          </p:cNvPr>
          <p:cNvSpPr>
            <a:spLocks noGrp="1"/>
          </p:cNvSpPr>
          <p:nvPr>
            <p:ph type="body" sz="quarter" idx="61"/>
          </p:nvPr>
        </p:nvSpPr>
        <p:spPr>
          <a:xfrm>
            <a:off x="9247149" y="54215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7" name="Text Placeholder 35">
            <a:extLst>
              <a:ext uri="{FF2B5EF4-FFF2-40B4-BE49-F238E27FC236}">
                <a16:creationId xmlns:a16="http://schemas.microsoft.com/office/drawing/2014/main" id="{57F25574-E257-3044-8298-C45FA6914549}"/>
              </a:ext>
            </a:extLst>
          </p:cNvPr>
          <p:cNvSpPr>
            <a:spLocks noGrp="1"/>
          </p:cNvSpPr>
          <p:nvPr>
            <p:ph type="body" sz="quarter" idx="62"/>
          </p:nvPr>
        </p:nvSpPr>
        <p:spPr>
          <a:xfrm>
            <a:off x="9247149" y="57583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8" name="Text Placeholder 40">
            <a:extLst>
              <a:ext uri="{FF2B5EF4-FFF2-40B4-BE49-F238E27FC236}">
                <a16:creationId xmlns:a16="http://schemas.microsoft.com/office/drawing/2014/main" id="{68DCA74B-B9A6-8443-8A27-48D634185CFB}"/>
              </a:ext>
            </a:extLst>
          </p:cNvPr>
          <p:cNvSpPr>
            <a:spLocks noGrp="1"/>
          </p:cNvSpPr>
          <p:nvPr>
            <p:ph type="body" sz="quarter" idx="63"/>
          </p:nvPr>
        </p:nvSpPr>
        <p:spPr>
          <a:xfrm>
            <a:off x="9247149" y="61656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9" name="Picture Placeholder 7">
            <a:extLst>
              <a:ext uri="{FF2B5EF4-FFF2-40B4-BE49-F238E27FC236}">
                <a16:creationId xmlns:a16="http://schemas.microsoft.com/office/drawing/2014/main" id="{D8BA4D76-F1E6-1740-BD3C-148E1B9FC200}"/>
              </a:ext>
            </a:extLst>
          </p:cNvPr>
          <p:cNvSpPr>
            <a:spLocks noGrp="1"/>
          </p:cNvSpPr>
          <p:nvPr>
            <p:ph type="pic" sz="quarter" idx="64" hasCustomPrompt="1"/>
          </p:nvPr>
        </p:nvSpPr>
        <p:spPr>
          <a:xfrm>
            <a:off x="4382147" y="413551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0" name="Picture Placeholder 7">
            <a:extLst>
              <a:ext uri="{FF2B5EF4-FFF2-40B4-BE49-F238E27FC236}">
                <a16:creationId xmlns:a16="http://schemas.microsoft.com/office/drawing/2014/main" id="{3E38029A-9D6E-C948-9FAA-2CFBD2144F72}"/>
              </a:ext>
            </a:extLst>
          </p:cNvPr>
          <p:cNvSpPr>
            <a:spLocks noGrp="1"/>
          </p:cNvSpPr>
          <p:nvPr>
            <p:ph type="pic" sz="quarter" idx="65" hasCustomPrompt="1"/>
          </p:nvPr>
        </p:nvSpPr>
        <p:spPr>
          <a:xfrm>
            <a:off x="414988" y="54215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1" name="Picture Placeholder 7">
            <a:extLst>
              <a:ext uri="{FF2B5EF4-FFF2-40B4-BE49-F238E27FC236}">
                <a16:creationId xmlns:a16="http://schemas.microsoft.com/office/drawing/2014/main" id="{C66781C7-13A3-A948-9B9E-410B64A33B5E}"/>
              </a:ext>
            </a:extLst>
          </p:cNvPr>
          <p:cNvSpPr>
            <a:spLocks noGrp="1"/>
          </p:cNvSpPr>
          <p:nvPr>
            <p:ph type="pic" sz="quarter" idx="66" hasCustomPrompt="1"/>
          </p:nvPr>
        </p:nvSpPr>
        <p:spPr>
          <a:xfrm>
            <a:off x="4382146" y="539901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2" name="Picture Placeholder 7">
            <a:extLst>
              <a:ext uri="{FF2B5EF4-FFF2-40B4-BE49-F238E27FC236}">
                <a16:creationId xmlns:a16="http://schemas.microsoft.com/office/drawing/2014/main" id="{17C28800-3C5A-2147-A26B-830307B01664}"/>
              </a:ext>
            </a:extLst>
          </p:cNvPr>
          <p:cNvSpPr>
            <a:spLocks noGrp="1"/>
          </p:cNvSpPr>
          <p:nvPr>
            <p:ph type="pic" sz="quarter" idx="67" hasCustomPrompt="1"/>
          </p:nvPr>
        </p:nvSpPr>
        <p:spPr>
          <a:xfrm>
            <a:off x="8345193" y="411180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3" name="Picture Placeholder 7">
            <a:extLst>
              <a:ext uri="{FF2B5EF4-FFF2-40B4-BE49-F238E27FC236}">
                <a16:creationId xmlns:a16="http://schemas.microsoft.com/office/drawing/2014/main" id="{74E661F4-0C18-CD4F-B71B-E10A20FA76A6}"/>
              </a:ext>
            </a:extLst>
          </p:cNvPr>
          <p:cNvSpPr>
            <a:spLocks noGrp="1"/>
          </p:cNvSpPr>
          <p:nvPr>
            <p:ph type="pic" sz="quarter" idx="68" hasCustomPrompt="1"/>
          </p:nvPr>
        </p:nvSpPr>
        <p:spPr>
          <a:xfrm>
            <a:off x="8345193" y="5376508"/>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Tree>
    <p:extLst>
      <p:ext uri="{BB962C8B-B14F-4D97-AF65-F5344CB8AC3E}">
        <p14:creationId xmlns:p14="http://schemas.microsoft.com/office/powerpoint/2010/main" val="4317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88AB3-4FA6-5D44-AEC6-115F72C18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26637541-0D2A-7B44-8B17-33125AE5B4F1}"/>
              </a:ext>
            </a:extLst>
          </p:cNvPr>
          <p:cNvSpPr>
            <a:spLocks noGrp="1"/>
          </p:cNvSpPr>
          <p:nvPr>
            <p:ph type="body" idx="1"/>
          </p:nvPr>
        </p:nvSpPr>
        <p:spPr>
          <a:xfrm>
            <a:off x="838199" y="1825625"/>
            <a:ext cx="10515599" cy="4351338"/>
          </a:xfrm>
          <a:prstGeom prst="rect">
            <a:avLst/>
          </a:prstGeom>
        </p:spPr>
        <p:txBody>
          <a:bodyPr vert="horz" lIns="91440" tIns="45720" rIns="91440" bIns="45720" rtlCol="0">
            <a:normAutofit/>
          </a:bodyPr>
          <a:lstStyle/>
          <a:p>
            <a:pPr lvl="0"/>
            <a:endParaRPr lang="en-US" dirty="0"/>
          </a:p>
        </p:txBody>
      </p:sp>
      <p:sp>
        <p:nvSpPr>
          <p:cNvPr id="4" name="Date Placeholder 3">
            <a:extLst>
              <a:ext uri="{FF2B5EF4-FFF2-40B4-BE49-F238E27FC236}">
                <a16:creationId xmlns:a16="http://schemas.microsoft.com/office/drawing/2014/main" id="{B9097193-BC3F-DC4E-8F0C-F72B96313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1" i="0">
                <a:solidFill>
                  <a:schemeClr val="tx1"/>
                </a:solidFill>
                <a:latin typeface="Century Gothic" panose="020B0502020202020204" pitchFamily="34" charset="0"/>
              </a:defRPr>
            </a:lvl1pPr>
          </a:lstStyle>
          <a:p>
            <a:fld id="{98CD7B12-4488-2647-9C88-0B8F99AB2524}" type="datetimeFigureOut">
              <a:rPr lang="en-US" smtClean="0"/>
              <a:pPr/>
              <a:t>6/7/2021</a:t>
            </a:fld>
            <a:endParaRPr lang="en-US" dirty="0"/>
          </a:p>
        </p:txBody>
      </p:sp>
      <p:sp>
        <p:nvSpPr>
          <p:cNvPr id="5" name="Footer Placeholder 4">
            <a:extLst>
              <a:ext uri="{FF2B5EF4-FFF2-40B4-BE49-F238E27FC236}">
                <a16:creationId xmlns:a16="http://schemas.microsoft.com/office/drawing/2014/main" id="{8AA7610E-D92D-0247-8BC2-9EF5BF1FB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1" i="0">
                <a:solidFill>
                  <a:schemeClr val="tx1"/>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CEB00D2-14C2-D64C-8B71-48ADB1D3D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1" i="0">
                <a:solidFill>
                  <a:schemeClr val="tx1"/>
                </a:solidFill>
                <a:latin typeface="Century Gothic" panose="020B0502020202020204" pitchFamily="34" charset="0"/>
              </a:defRPr>
            </a:lvl1pPr>
          </a:lstStyle>
          <a:p>
            <a:fld id="{93AEF069-1642-A24E-999F-2E052DC6C58F}" type="slidenum">
              <a:rPr lang="en-US" smtClean="0"/>
              <a:pPr/>
              <a:t>‹nr.›</a:t>
            </a:fld>
            <a:endParaRPr lang="en-US" dirty="0"/>
          </a:p>
        </p:txBody>
      </p:sp>
      <p:pic>
        <p:nvPicPr>
          <p:cNvPr id="10" name="Billede 9" descr="Et billede, der indeholder udendørs, skilt, sidder, trafik&#10;&#10;Automatisk genereret beskrivelse">
            <a:extLst>
              <a:ext uri="{FF2B5EF4-FFF2-40B4-BE49-F238E27FC236}">
                <a16:creationId xmlns:a16="http://schemas.microsoft.com/office/drawing/2014/main" id="{9AF69A85-7C47-415C-B92F-8740995CF40B}"/>
              </a:ext>
            </a:extLst>
          </p:cNvPr>
          <p:cNvPicPr>
            <a:picLocks noChangeAspect="1"/>
          </p:cNvPicPr>
          <p:nvPr userDrawn="1"/>
        </p:nvPicPr>
        <p:blipFill>
          <a:blip r:embed="rId28"/>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914267966"/>
      </p:ext>
    </p:extLst>
  </p:cSld>
  <p:clrMap bg1="lt1" tx1="dk1" bg2="lt2" tx2="dk2" accent1="accent1" accent2="accent2" accent3="accent3" accent4="accent4" accent5="accent5" accent6="accent6" hlink="hlink" folHlink="folHlink"/>
  <p:sldLayoutIdLst>
    <p:sldLayoutId id="2147483698" r:id="rId1"/>
    <p:sldLayoutId id="2147483747" r:id="rId2"/>
    <p:sldLayoutId id="2147483697" r:id="rId3"/>
    <p:sldLayoutId id="2147483683" r:id="rId4"/>
    <p:sldLayoutId id="2147483685" r:id="rId5"/>
    <p:sldLayoutId id="2147483684" r:id="rId6"/>
    <p:sldLayoutId id="2147483686" r:id="rId7"/>
    <p:sldLayoutId id="2147483687" r:id="rId8"/>
    <p:sldLayoutId id="2147483688" r:id="rId9"/>
    <p:sldLayoutId id="2147483689" r:id="rId10"/>
    <p:sldLayoutId id="2147483692" r:id="rId11"/>
    <p:sldLayoutId id="2147483748" r:id="rId12"/>
    <p:sldLayoutId id="2147483693" r:id="rId13"/>
    <p:sldLayoutId id="2147483694" r:id="rId14"/>
    <p:sldLayoutId id="2147483695" r:id="rId15"/>
    <p:sldLayoutId id="2147483696" r:id="rId16"/>
    <p:sldLayoutId id="2147483699" r:id="rId17"/>
    <p:sldLayoutId id="2147483700" r:id="rId18"/>
    <p:sldLayoutId id="2147483701" r:id="rId19"/>
    <p:sldLayoutId id="2147483702" r:id="rId20"/>
    <p:sldLayoutId id="2147483751" r:id="rId21"/>
    <p:sldLayoutId id="2147483649" r:id="rId22"/>
    <p:sldLayoutId id="2147483653" r:id="rId23"/>
    <p:sldLayoutId id="2147483654" r:id="rId24"/>
    <p:sldLayoutId id="2147483752" r:id="rId25"/>
    <p:sldLayoutId id="2147483750" r:id="rId2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GB" sz="1000" b="1" i="0" kern="1200" dirty="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rescategoer.blogspot.ca/2010/09/atencion-productos-con-certificacion-ce.html" TargetMode="External"/><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European_badge.svg"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dfid/15835096215/" TargetMode="External"/><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rescategoer.blogspot.ca/2010/09/atencion-productos-con-certificacion-ce.html" TargetMode="External"/><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D8310A85-ACF2-4212-9762-31535BAE6960}"/>
              </a:ext>
            </a:extLst>
          </p:cNvPr>
          <p:cNvSpPr>
            <a:spLocks noGrp="1"/>
          </p:cNvSpPr>
          <p:nvPr>
            <p:ph type="pic" sz="quarter" idx="16"/>
          </p:nvPr>
        </p:nvSpPr>
        <p:spPr/>
      </p:sp>
      <p:sp>
        <p:nvSpPr>
          <p:cNvPr id="5" name="Titel 4">
            <a:extLst>
              <a:ext uri="{FF2B5EF4-FFF2-40B4-BE49-F238E27FC236}">
                <a16:creationId xmlns:a16="http://schemas.microsoft.com/office/drawing/2014/main" id="{15CF3FAC-B6EE-461C-A587-BCED04FBE8B7}"/>
              </a:ext>
            </a:extLst>
          </p:cNvPr>
          <p:cNvSpPr>
            <a:spLocks noGrp="1"/>
          </p:cNvSpPr>
          <p:nvPr>
            <p:ph type="title"/>
          </p:nvPr>
        </p:nvSpPr>
        <p:spPr/>
        <p:txBody>
          <a:bodyPr/>
          <a:lstStyle/>
          <a:p>
            <a:r>
              <a:rPr lang="da-DK" dirty="0"/>
              <a:t>Personlige værnemidler (PPE) og medicinsk udstyr </a:t>
            </a:r>
          </a:p>
        </p:txBody>
      </p:sp>
      <p:sp>
        <p:nvSpPr>
          <p:cNvPr id="7" name="Pladsholder til tekst 6">
            <a:extLst>
              <a:ext uri="{FF2B5EF4-FFF2-40B4-BE49-F238E27FC236}">
                <a16:creationId xmlns:a16="http://schemas.microsoft.com/office/drawing/2014/main" id="{4E9905C6-B383-4279-908C-F491492B431B}"/>
              </a:ext>
            </a:extLst>
          </p:cNvPr>
          <p:cNvSpPr>
            <a:spLocks noGrp="1"/>
          </p:cNvSpPr>
          <p:nvPr>
            <p:ph type="body" sz="quarter" idx="19"/>
          </p:nvPr>
        </p:nvSpPr>
        <p:spPr/>
        <p:txBody>
          <a:bodyPr/>
          <a:lstStyle/>
          <a:p>
            <a:r>
              <a:rPr lang="da-DK" dirty="0"/>
              <a:t>Lovgivning, krav og sammenhænge</a:t>
            </a:r>
          </a:p>
        </p:txBody>
      </p:sp>
      <p:sp>
        <p:nvSpPr>
          <p:cNvPr id="8" name="Pladsholder til tekst 7">
            <a:extLst>
              <a:ext uri="{FF2B5EF4-FFF2-40B4-BE49-F238E27FC236}">
                <a16:creationId xmlns:a16="http://schemas.microsoft.com/office/drawing/2014/main" id="{38464805-734B-4B68-971D-1E8D25311024}"/>
              </a:ext>
            </a:extLst>
          </p:cNvPr>
          <p:cNvSpPr>
            <a:spLocks noGrp="1"/>
          </p:cNvSpPr>
          <p:nvPr>
            <p:ph type="body" sz="quarter" idx="20"/>
          </p:nvPr>
        </p:nvSpPr>
        <p:spPr/>
        <p:txBody>
          <a:bodyPr/>
          <a:lstStyle/>
          <a:p>
            <a:r>
              <a:rPr lang="da-DK" dirty="0"/>
              <a:t>Introduktion til</a:t>
            </a:r>
          </a:p>
        </p:txBody>
      </p:sp>
    </p:spTree>
    <p:extLst>
      <p:ext uri="{BB962C8B-B14F-4D97-AF65-F5344CB8AC3E}">
        <p14:creationId xmlns:p14="http://schemas.microsoft.com/office/powerpoint/2010/main" val="422093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10A48-AAE6-44BC-9B14-B0A0FC14E489}"/>
              </a:ext>
            </a:extLst>
          </p:cNvPr>
          <p:cNvSpPr>
            <a:spLocks noGrp="1"/>
          </p:cNvSpPr>
          <p:nvPr>
            <p:ph type="title"/>
          </p:nvPr>
        </p:nvSpPr>
        <p:spPr>
          <a:xfrm>
            <a:off x="439004" y="365125"/>
            <a:ext cx="6481342" cy="1325563"/>
          </a:xfrm>
        </p:spPr>
        <p:txBody>
          <a:bodyPr anchor="t">
            <a:normAutofit/>
          </a:bodyPr>
          <a:lstStyle/>
          <a:p>
            <a:r>
              <a:rPr lang="da-DK" dirty="0"/>
              <a:t>Teknisk dokumentation</a:t>
            </a:r>
          </a:p>
        </p:txBody>
      </p:sp>
      <p:graphicFrame>
        <p:nvGraphicFramePr>
          <p:cNvPr id="29" name="Text Placeholder 3">
            <a:extLst>
              <a:ext uri="{FF2B5EF4-FFF2-40B4-BE49-F238E27FC236}">
                <a16:creationId xmlns:a16="http://schemas.microsoft.com/office/drawing/2014/main" id="{E3284450-9188-41BD-B3A4-A7F7B9290E50}"/>
              </a:ext>
            </a:extLst>
          </p:cNvPr>
          <p:cNvGraphicFramePr/>
          <p:nvPr>
            <p:extLst>
              <p:ext uri="{D42A27DB-BD31-4B8C-83A1-F6EECF244321}">
                <p14:modId xmlns:p14="http://schemas.microsoft.com/office/powerpoint/2010/main" val="4217680593"/>
              </p:ext>
            </p:extLst>
          </p:nvPr>
        </p:nvGraphicFramePr>
        <p:xfrm>
          <a:off x="439003" y="1810693"/>
          <a:ext cx="11313993" cy="462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56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460E7-E8D7-4EBA-8B35-2B4D7B14B486}"/>
              </a:ext>
            </a:extLst>
          </p:cNvPr>
          <p:cNvSpPr>
            <a:spLocks noGrp="1"/>
          </p:cNvSpPr>
          <p:nvPr>
            <p:ph type="title"/>
          </p:nvPr>
        </p:nvSpPr>
        <p:spPr>
          <a:xfrm>
            <a:off x="439004" y="365125"/>
            <a:ext cx="6481342" cy="1325563"/>
          </a:xfrm>
        </p:spPr>
        <p:txBody>
          <a:bodyPr anchor="t">
            <a:normAutofit/>
          </a:bodyPr>
          <a:lstStyle/>
          <a:p>
            <a:r>
              <a:rPr lang="da-DK" dirty="0"/>
              <a:t>Krav til medicinsk udstyr</a:t>
            </a:r>
          </a:p>
        </p:txBody>
      </p:sp>
      <p:sp>
        <p:nvSpPr>
          <p:cNvPr id="3" name="Pladsholder til tekst 2">
            <a:extLst>
              <a:ext uri="{FF2B5EF4-FFF2-40B4-BE49-F238E27FC236}">
                <a16:creationId xmlns:a16="http://schemas.microsoft.com/office/drawing/2014/main" id="{F2736FD5-BAB3-4306-BC32-5176AC776343}"/>
              </a:ext>
            </a:extLst>
          </p:cNvPr>
          <p:cNvSpPr>
            <a:spLocks noGrp="1"/>
          </p:cNvSpPr>
          <p:nvPr>
            <p:ph type="body" sz="quarter" idx="15"/>
          </p:nvPr>
        </p:nvSpPr>
        <p:spPr>
          <a:xfrm>
            <a:off x="7042806" y="365124"/>
            <a:ext cx="3379276" cy="1325563"/>
          </a:xfrm>
        </p:spPr>
        <p:txBody>
          <a:bodyPr anchor="t">
            <a:normAutofit/>
          </a:bodyPr>
          <a:lstStyle/>
          <a:p>
            <a:r>
              <a:rPr lang="da-DK" dirty="0"/>
              <a:t>Overensstemmelse med krav	</a:t>
            </a:r>
          </a:p>
        </p:txBody>
      </p:sp>
      <p:graphicFrame>
        <p:nvGraphicFramePr>
          <p:cNvPr id="15" name="Pladsholder til indhold 3">
            <a:extLst>
              <a:ext uri="{FF2B5EF4-FFF2-40B4-BE49-F238E27FC236}">
                <a16:creationId xmlns:a16="http://schemas.microsoft.com/office/drawing/2014/main" id="{DE1AFDD6-9B24-49DA-A2D8-43BB50D4A4A1}"/>
              </a:ext>
            </a:extLst>
          </p:cNvPr>
          <p:cNvGraphicFramePr/>
          <p:nvPr>
            <p:extLst>
              <p:ext uri="{D42A27DB-BD31-4B8C-83A1-F6EECF244321}">
                <p14:modId xmlns:p14="http://schemas.microsoft.com/office/powerpoint/2010/main" val="3644351902"/>
              </p:ext>
            </p:extLst>
          </p:nvPr>
        </p:nvGraphicFramePr>
        <p:xfrm>
          <a:off x="439003" y="1800110"/>
          <a:ext cx="11313993" cy="462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7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pil&#10;&#10;Automatisk genereret beskrivelse">
            <a:extLst>
              <a:ext uri="{FF2B5EF4-FFF2-40B4-BE49-F238E27FC236}">
                <a16:creationId xmlns:a16="http://schemas.microsoft.com/office/drawing/2014/main" id="{94455619-A992-454B-B62C-041ACE6EC1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392" y="2979082"/>
            <a:ext cx="5241156" cy="3693432"/>
          </a:xfrm>
          <a:prstGeom prst="rect">
            <a:avLst/>
          </a:prstGeom>
        </p:spPr>
      </p:pic>
      <p:sp>
        <p:nvSpPr>
          <p:cNvPr id="42" name="Text Placeholder 2">
            <a:extLst>
              <a:ext uri="{FF2B5EF4-FFF2-40B4-BE49-F238E27FC236}">
                <a16:creationId xmlns:a16="http://schemas.microsoft.com/office/drawing/2014/main" id="{6BC1C473-2050-4439-B379-FE465023B589}"/>
              </a:ext>
            </a:extLst>
          </p:cNvPr>
          <p:cNvSpPr>
            <a:spLocks noGrp="1"/>
          </p:cNvSpPr>
          <p:nvPr>
            <p:ph type="body" sz="quarter" idx="30"/>
          </p:nvPr>
        </p:nvSpPr>
        <p:spPr>
          <a:xfrm>
            <a:off x="5483931" y="606120"/>
            <a:ext cx="2484792" cy="762000"/>
          </a:xfrm>
        </p:spPr>
        <p:txBody>
          <a:bodyPr/>
          <a:lstStyle/>
          <a:p>
            <a:r>
              <a:rPr lang="en-US" dirty="0" err="1"/>
              <a:t>Anbringelse</a:t>
            </a:r>
            <a:r>
              <a:rPr lang="en-US" dirty="0"/>
              <a:t> </a:t>
            </a:r>
            <a:r>
              <a:rPr lang="en-US" dirty="0" err="1"/>
              <a:t>af</a:t>
            </a:r>
            <a:r>
              <a:rPr lang="en-US" dirty="0"/>
              <a:t> CE-</a:t>
            </a:r>
            <a:r>
              <a:rPr lang="en-US" dirty="0" err="1"/>
              <a:t>mærket</a:t>
            </a:r>
            <a:endParaRPr lang="en-US" dirty="0"/>
          </a:p>
        </p:txBody>
      </p:sp>
      <p:sp>
        <p:nvSpPr>
          <p:cNvPr id="21" name="Title 5">
            <a:extLst>
              <a:ext uri="{FF2B5EF4-FFF2-40B4-BE49-F238E27FC236}">
                <a16:creationId xmlns:a16="http://schemas.microsoft.com/office/drawing/2014/main" id="{5EAA22D0-BBF4-4AFE-A63D-AA819C16A22F}"/>
              </a:ext>
            </a:extLst>
          </p:cNvPr>
          <p:cNvSpPr>
            <a:spLocks noGrp="1"/>
          </p:cNvSpPr>
          <p:nvPr>
            <p:ph type="title"/>
          </p:nvPr>
        </p:nvSpPr>
        <p:spPr>
          <a:xfrm>
            <a:off x="375414" y="393655"/>
            <a:ext cx="4667925" cy="869396"/>
          </a:xfrm>
        </p:spPr>
        <p:txBody>
          <a:bodyPr anchor="t">
            <a:normAutofit/>
          </a:bodyPr>
          <a:lstStyle/>
          <a:p>
            <a:r>
              <a:rPr lang="en-US" sz="2700" dirty="0" err="1"/>
              <a:t>Hvordan</a:t>
            </a:r>
            <a:r>
              <a:rPr lang="en-US" sz="2700" dirty="0"/>
              <a:t> CE-</a:t>
            </a:r>
            <a:r>
              <a:rPr lang="en-US" sz="2700" dirty="0" err="1"/>
              <a:t>mærker</a:t>
            </a:r>
            <a:r>
              <a:rPr lang="en-US" sz="2700" dirty="0"/>
              <a:t> man sit </a:t>
            </a:r>
            <a:r>
              <a:rPr lang="en-US" sz="2700" dirty="0" err="1"/>
              <a:t>produkt</a:t>
            </a:r>
            <a:r>
              <a:rPr lang="en-US" sz="2700" dirty="0"/>
              <a:t>?</a:t>
            </a:r>
          </a:p>
        </p:txBody>
      </p:sp>
      <p:sp>
        <p:nvSpPr>
          <p:cNvPr id="25" name="Content Placeholder 5">
            <a:extLst>
              <a:ext uri="{FF2B5EF4-FFF2-40B4-BE49-F238E27FC236}">
                <a16:creationId xmlns:a16="http://schemas.microsoft.com/office/drawing/2014/main" id="{855B73BF-F864-401A-B24A-078C409BED90}"/>
              </a:ext>
            </a:extLst>
          </p:cNvPr>
          <p:cNvSpPr>
            <a:spLocks noGrp="1"/>
          </p:cNvSpPr>
          <p:nvPr>
            <p:ph type="body" sz="quarter" idx="34"/>
          </p:nvPr>
        </p:nvSpPr>
        <p:spPr>
          <a:xfrm>
            <a:off x="8110106" y="1479744"/>
            <a:ext cx="2484792" cy="4635185"/>
          </a:xfrm>
        </p:spPr>
        <p:txBody>
          <a:bodyPr>
            <a:normAutofit/>
          </a:bodyPr>
          <a:lstStyle/>
          <a:p>
            <a:r>
              <a:rPr lang="da-DK" dirty="0"/>
              <a:t>Dette afhænger som nævnt tidligere af risikovurderingen af produktet, og hvilken </a:t>
            </a:r>
            <a:r>
              <a:rPr lang="da-DK" dirty="0" err="1"/>
              <a:t>overensstemmelsesproce</a:t>
            </a:r>
            <a:r>
              <a:rPr lang="da-DK" dirty="0"/>
              <a:t>-dure, der er krav om.</a:t>
            </a:r>
          </a:p>
          <a:p>
            <a:r>
              <a:rPr lang="da-DK" dirty="0"/>
              <a:t>Der er frit valg, om det er et bemyndiget organ i Danmark eller i et andet land. </a:t>
            </a:r>
          </a:p>
          <a:p>
            <a:r>
              <a:rPr lang="da-DK" dirty="0"/>
              <a:t>Ikke alle fagområder er repræsenteret ved bemyndigede organer i Danmark. Gælder det for dit produkt, skal du søge i andre lande.</a:t>
            </a:r>
          </a:p>
          <a:p>
            <a:endParaRPr lang="en-US" dirty="0"/>
          </a:p>
        </p:txBody>
      </p:sp>
      <p:sp>
        <p:nvSpPr>
          <p:cNvPr id="48" name="Text Placeholder 8">
            <a:extLst>
              <a:ext uri="{FF2B5EF4-FFF2-40B4-BE49-F238E27FC236}">
                <a16:creationId xmlns:a16="http://schemas.microsoft.com/office/drawing/2014/main" id="{48E95CB6-B8E8-4934-AD63-3DA0DAE986FE}"/>
              </a:ext>
            </a:extLst>
          </p:cNvPr>
          <p:cNvSpPr>
            <a:spLocks noGrp="1"/>
          </p:cNvSpPr>
          <p:nvPr>
            <p:ph type="body" sz="quarter" idx="33"/>
          </p:nvPr>
        </p:nvSpPr>
        <p:spPr>
          <a:xfrm>
            <a:off x="8087300" y="606120"/>
            <a:ext cx="2484792" cy="762000"/>
          </a:xfrm>
        </p:spPr>
        <p:txBody>
          <a:bodyPr/>
          <a:lstStyle/>
          <a:p>
            <a:r>
              <a:rPr lang="en-US" dirty="0" err="1"/>
              <a:t>Godkendelse</a:t>
            </a:r>
            <a:r>
              <a:rPr lang="en-US" dirty="0"/>
              <a:t> </a:t>
            </a:r>
            <a:r>
              <a:rPr lang="en-US" dirty="0" err="1"/>
              <a:t>ved</a:t>
            </a:r>
            <a:r>
              <a:rPr lang="en-US" dirty="0"/>
              <a:t> </a:t>
            </a:r>
            <a:r>
              <a:rPr lang="en-US" dirty="0" err="1"/>
              <a:t>bemyndiget</a:t>
            </a:r>
            <a:r>
              <a:rPr lang="en-US" dirty="0"/>
              <a:t> organ</a:t>
            </a:r>
          </a:p>
        </p:txBody>
      </p:sp>
      <p:sp>
        <p:nvSpPr>
          <p:cNvPr id="35" name="Text Placeholder 4">
            <a:extLst>
              <a:ext uri="{FF2B5EF4-FFF2-40B4-BE49-F238E27FC236}">
                <a16:creationId xmlns:a16="http://schemas.microsoft.com/office/drawing/2014/main" id="{C02CE80F-7705-468C-8CB3-F7A803A5CA88}"/>
              </a:ext>
            </a:extLst>
          </p:cNvPr>
          <p:cNvSpPr>
            <a:spLocks noGrp="1"/>
          </p:cNvSpPr>
          <p:nvPr>
            <p:ph type="body" sz="half" idx="2"/>
          </p:nvPr>
        </p:nvSpPr>
        <p:spPr>
          <a:xfrm>
            <a:off x="5483931" y="1479744"/>
            <a:ext cx="2484792" cy="4635185"/>
          </a:xfrm>
        </p:spPr>
        <p:txBody>
          <a:bodyPr vert="horz" lIns="91440" tIns="45720" rIns="91440" bIns="45720" rtlCol="0" anchor="t">
            <a:normAutofit/>
          </a:bodyPr>
          <a:lstStyle/>
          <a:p>
            <a:r>
              <a:rPr lang="da-DK" b="0" dirty="0"/>
              <a:t>CE-mærkningen anbringes synligt, letlæseligt og således, at den ikke kan slettes, på det pågældende produkt.</a:t>
            </a:r>
          </a:p>
          <a:p>
            <a:r>
              <a:rPr lang="da-DK" b="0" dirty="0"/>
              <a:t>Hvis det pågældende produkt er af en sådan art, at dette ikke er muligt eller er uhensigtsmæssigt, anbringes CE-mærkningen på emballagen og i følgedokumenter.</a:t>
            </a:r>
          </a:p>
          <a:p>
            <a:r>
              <a:rPr lang="da-DK" dirty="0">
                <a:latin typeface="Century Gothic"/>
              </a:rPr>
              <a:t>Det fremgår af direktiverne/</a:t>
            </a:r>
            <a:r>
              <a:rPr lang="da-DK" dirty="0" err="1">
                <a:latin typeface="Century Gothic"/>
              </a:rPr>
              <a:t>forordninger-ne</a:t>
            </a:r>
            <a:r>
              <a:rPr lang="da-DK" dirty="0">
                <a:latin typeface="Century Gothic"/>
              </a:rPr>
              <a:t>, hvor og hvordan CE-mærket skal påsættes. </a:t>
            </a:r>
            <a:endParaRPr lang="da-DK" dirty="0"/>
          </a:p>
          <a:p>
            <a:endParaRPr lang="en-US" b="1" dirty="0"/>
          </a:p>
        </p:txBody>
      </p:sp>
    </p:spTree>
    <p:extLst>
      <p:ext uri="{BB962C8B-B14F-4D97-AF65-F5344CB8AC3E}">
        <p14:creationId xmlns:p14="http://schemas.microsoft.com/office/powerpoint/2010/main" val="269351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50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859">
            <a:extLst>
              <a:ext uri="{FF2B5EF4-FFF2-40B4-BE49-F238E27FC236}">
                <a16:creationId xmlns:a16="http://schemas.microsoft.com/office/drawing/2014/main" id="{1F94F25B-C9C9-4CE1-97A8-6D89C71FED1D}"/>
              </a:ext>
            </a:extLst>
          </p:cNvPr>
          <p:cNvPicPr>
            <a:picLocks noGrp="1"/>
          </p:cNvPicPr>
          <p:nvPr>
            <p:ph type="pic" sz="quarter" idx="21"/>
          </p:nvPr>
        </p:nvPicPr>
        <p:blipFill rotWithShape="1">
          <a:blip r:embed="rId2"/>
          <a:srcRect l="19321" r="13675" b="2"/>
          <a:stretch/>
        </p:blipFill>
        <p:spPr>
          <a:xfrm>
            <a:off x="152400" y="152400"/>
            <a:ext cx="5151002" cy="6515100"/>
          </a:xfrm>
          <a:prstGeom prst="rect">
            <a:avLst/>
          </a:prstGeom>
          <a:noFill/>
        </p:spPr>
      </p:pic>
      <p:sp>
        <p:nvSpPr>
          <p:cNvPr id="7" name="Pladsholder til tekst 6">
            <a:extLst>
              <a:ext uri="{FF2B5EF4-FFF2-40B4-BE49-F238E27FC236}">
                <a16:creationId xmlns:a16="http://schemas.microsoft.com/office/drawing/2014/main" id="{DB7DF8B6-93B9-4A6C-910F-8BDE99498F5A}"/>
              </a:ext>
            </a:extLst>
          </p:cNvPr>
          <p:cNvSpPr>
            <a:spLocks noGrp="1"/>
          </p:cNvSpPr>
          <p:nvPr>
            <p:ph type="body" sz="quarter" idx="18"/>
          </p:nvPr>
        </p:nvSpPr>
        <p:spPr>
          <a:xfrm>
            <a:off x="338512" y="4487756"/>
            <a:ext cx="3686175" cy="1074113"/>
          </a:xfrm>
        </p:spPr>
        <p:txBody>
          <a:bodyPr anchor="b">
            <a:normAutofit/>
          </a:bodyPr>
          <a:lstStyle/>
          <a:p>
            <a:r>
              <a:rPr lang="da-DK" dirty="0" err="1"/>
              <a:t>Lorem</a:t>
            </a:r>
            <a:r>
              <a:rPr lang="da-DK" dirty="0"/>
              <a:t> </a:t>
            </a:r>
            <a:r>
              <a:rPr lang="da-DK" dirty="0" err="1"/>
              <a:t>ipsum</a:t>
            </a:r>
            <a:endParaRPr lang="da-DK" dirty="0"/>
          </a:p>
        </p:txBody>
      </p:sp>
      <p:sp>
        <p:nvSpPr>
          <p:cNvPr id="18" name="Text Placeholder 3">
            <a:extLst>
              <a:ext uri="{FF2B5EF4-FFF2-40B4-BE49-F238E27FC236}">
                <a16:creationId xmlns:a16="http://schemas.microsoft.com/office/drawing/2014/main" id="{BE3EBC7D-A27D-456F-9E5B-FCE346C2CD2D}"/>
              </a:ext>
            </a:extLst>
          </p:cNvPr>
          <p:cNvSpPr>
            <a:spLocks noGrp="1"/>
          </p:cNvSpPr>
          <p:nvPr>
            <p:ph type="body" sz="quarter" idx="15"/>
          </p:nvPr>
        </p:nvSpPr>
        <p:spPr>
          <a:xfrm>
            <a:off x="338512" y="5561869"/>
            <a:ext cx="3686175" cy="400399"/>
          </a:xfrm>
        </p:spPr>
        <p:txBody>
          <a:bodyPr/>
          <a:lstStyle/>
          <a:p>
            <a:endParaRPr lang="en-US"/>
          </a:p>
        </p:txBody>
      </p:sp>
      <p:sp>
        <p:nvSpPr>
          <p:cNvPr id="9" name="Pladsholder til tekst 8">
            <a:extLst>
              <a:ext uri="{FF2B5EF4-FFF2-40B4-BE49-F238E27FC236}">
                <a16:creationId xmlns:a16="http://schemas.microsoft.com/office/drawing/2014/main" id="{C05CB0BF-BBB8-4B38-BA73-94127712A4DA}"/>
              </a:ext>
            </a:extLst>
          </p:cNvPr>
          <p:cNvSpPr>
            <a:spLocks noGrp="1"/>
          </p:cNvSpPr>
          <p:nvPr>
            <p:ph type="body" sz="quarter" idx="19"/>
          </p:nvPr>
        </p:nvSpPr>
        <p:spPr>
          <a:xfrm>
            <a:off x="338512" y="5869472"/>
            <a:ext cx="3686175" cy="570050"/>
          </a:xfrm>
        </p:spPr>
        <p:txBody>
          <a:bodyPr anchor="b">
            <a:normAutofit/>
          </a:bodyPr>
          <a:lstStyle/>
          <a:p>
            <a:r>
              <a:rPr lang="da-DK" dirty="0" err="1"/>
              <a:t>Lorem</a:t>
            </a:r>
            <a:r>
              <a:rPr lang="da-DK" dirty="0"/>
              <a:t> </a:t>
            </a:r>
            <a:r>
              <a:rPr lang="da-DK" dirty="0" err="1"/>
              <a:t>ipsum</a:t>
            </a:r>
            <a:endParaRPr lang="da-DK" dirty="0"/>
          </a:p>
        </p:txBody>
      </p:sp>
      <p:sp>
        <p:nvSpPr>
          <p:cNvPr id="5" name="Titel 4">
            <a:extLst>
              <a:ext uri="{FF2B5EF4-FFF2-40B4-BE49-F238E27FC236}">
                <a16:creationId xmlns:a16="http://schemas.microsoft.com/office/drawing/2014/main" id="{73E4645D-F422-4C91-A787-DAA0C7821014}"/>
              </a:ext>
            </a:extLst>
          </p:cNvPr>
          <p:cNvSpPr>
            <a:spLocks noGrp="1"/>
          </p:cNvSpPr>
          <p:nvPr>
            <p:ph type="title"/>
          </p:nvPr>
        </p:nvSpPr>
        <p:spPr>
          <a:xfrm>
            <a:off x="410490" y="833739"/>
            <a:ext cx="4606571" cy="584236"/>
          </a:xfrm>
        </p:spPr>
        <p:txBody>
          <a:bodyPr anchor="t">
            <a:normAutofit/>
          </a:bodyPr>
          <a:lstStyle/>
          <a:p>
            <a:r>
              <a:rPr lang="da-DK" sz="3400"/>
              <a:t>Baggrund</a:t>
            </a:r>
          </a:p>
        </p:txBody>
      </p:sp>
      <p:sp>
        <p:nvSpPr>
          <p:cNvPr id="4" name="Pladsholder til tekst 3">
            <a:extLst>
              <a:ext uri="{FF2B5EF4-FFF2-40B4-BE49-F238E27FC236}">
                <a16:creationId xmlns:a16="http://schemas.microsoft.com/office/drawing/2014/main" id="{013A748A-D20C-4D3F-BB91-4054C1617D2E}"/>
              </a:ext>
            </a:extLst>
          </p:cNvPr>
          <p:cNvSpPr>
            <a:spLocks noGrp="1"/>
          </p:cNvSpPr>
          <p:nvPr>
            <p:ph type="body" sz="half" idx="2"/>
          </p:nvPr>
        </p:nvSpPr>
        <p:spPr>
          <a:xfrm>
            <a:off x="5750804" y="1299990"/>
            <a:ext cx="5151002" cy="4654723"/>
          </a:xfrm>
        </p:spPr>
        <p:txBody>
          <a:bodyPr vert="horz" lIns="91440" tIns="45720" rIns="91440" bIns="45720" rtlCol="0" anchor="t">
            <a:noAutofit/>
          </a:bodyPr>
          <a:lstStyle/>
          <a:p>
            <a:r>
              <a:rPr lang="da-DK" dirty="0">
                <a:latin typeface="Century Gothic"/>
              </a:rPr>
              <a:t>Flere og flere virksomheder har i forbindelse med Coronakrisen omstillet deres produktion til at producere ansigtsmasker, handsker og andet medicinsk udstyr samt personlige værnemidler pga. akut mangel på beskyttelsesudstyr.</a:t>
            </a:r>
          </a:p>
          <a:p>
            <a:r>
              <a:rPr lang="da-DK" dirty="0">
                <a:latin typeface="Century Gothic"/>
              </a:rPr>
              <a:t>For at virksomhederne kan forhandle sikre produkter, skal de leve op til en række regler og lovgivning på området. Hvis de ønsker at markedsføre og/eller sælge personlige værnemidler og medicinsk udstyr indenfor EU, spiller standarder en væsentlig rolle.</a:t>
            </a:r>
          </a:p>
          <a:p>
            <a:r>
              <a:rPr lang="da-DK" dirty="0">
                <a:latin typeface="Century Gothic"/>
              </a:rPr>
              <a:t>I den forbindelse skal personlige værnemidler og medicinsk udstyr CE-mærkes for at vise at de lever op til kravene i de europæiske forordninger. </a:t>
            </a:r>
            <a:endParaRPr lang="da-DK"/>
          </a:p>
          <a:p>
            <a:r>
              <a:rPr lang="da-DK" dirty="0">
                <a:latin typeface="Century Gothic"/>
              </a:rPr>
              <a:t>Første skridt er at vurdere, om produktet skal opfylde kravene for personlige værnemidler eller om produktet klassificeres som medicinsk udstyr. </a:t>
            </a:r>
            <a:endParaRPr lang="da-DK" dirty="0"/>
          </a:p>
          <a:p>
            <a:endParaRPr lang="da-DK" dirty="0"/>
          </a:p>
        </p:txBody>
      </p:sp>
    </p:spTree>
    <p:extLst>
      <p:ext uri="{BB962C8B-B14F-4D97-AF65-F5344CB8AC3E}">
        <p14:creationId xmlns:p14="http://schemas.microsoft.com/office/powerpoint/2010/main" val="404843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a:extLst>
              <a:ext uri="{FF2B5EF4-FFF2-40B4-BE49-F238E27FC236}">
                <a16:creationId xmlns:a16="http://schemas.microsoft.com/office/drawing/2014/main" id="{D2C5F00C-0C59-4E1E-9CA4-33EBB5304AFC}"/>
              </a:ext>
            </a:extLst>
          </p:cNvPr>
          <p:cNvPicPr>
            <a:picLocks noGrp="1" noChangeAspect="1"/>
          </p:cNvPicPr>
          <p:nvPr>
            <p:ph type="pic" sz="quarter" idx="21"/>
          </p:nvPr>
        </p:nvPicPr>
        <p:blipFill rotWithShape="1">
          <a:blip r:embed="rId2">
            <a:extLst>
              <a:ext uri="{837473B0-CC2E-450A-ABE3-18F120FF3D39}">
                <a1611:picAttrSrcUrl xmlns:a1611="http://schemas.microsoft.com/office/drawing/2016/11/main" r:id="rId3"/>
              </a:ext>
            </a:extLst>
          </a:blip>
          <a:srcRect l="-3998" t="-18797" r="-4154" b="-17998"/>
          <a:stretch/>
        </p:blipFill>
        <p:spPr>
          <a:xfrm>
            <a:off x="152400" y="152400"/>
            <a:ext cx="5151002" cy="6515100"/>
          </a:xfrm>
          <a:noFill/>
        </p:spPr>
      </p:pic>
      <p:sp>
        <p:nvSpPr>
          <p:cNvPr id="3" name="Pladsholder til tekst 2">
            <a:extLst>
              <a:ext uri="{FF2B5EF4-FFF2-40B4-BE49-F238E27FC236}">
                <a16:creationId xmlns:a16="http://schemas.microsoft.com/office/drawing/2014/main" id="{3847CB9C-3A25-4B60-9A63-2AD7A2E3D804}"/>
              </a:ext>
            </a:extLst>
          </p:cNvPr>
          <p:cNvSpPr>
            <a:spLocks noGrp="1"/>
          </p:cNvSpPr>
          <p:nvPr>
            <p:ph type="body" sz="half" idx="2"/>
          </p:nvPr>
        </p:nvSpPr>
        <p:spPr>
          <a:xfrm>
            <a:off x="5750804" y="2105333"/>
            <a:ext cx="4719927" cy="4654723"/>
          </a:xfrm>
        </p:spPr>
        <p:txBody>
          <a:bodyPr vert="horz" lIns="91440" tIns="45720" rIns="91440" bIns="45720" rtlCol="0" anchor="t">
            <a:normAutofit/>
          </a:bodyPr>
          <a:lstStyle/>
          <a:p>
            <a:r>
              <a:rPr lang="da-DK" dirty="0">
                <a:latin typeface="Century Gothic"/>
              </a:rPr>
              <a:t>Personlige værnemidler og medicinsk udstyr er reguleret via EU-forordninger, som også gælder i dansk lovgivning. Disse er:</a:t>
            </a:r>
          </a:p>
          <a:p>
            <a:r>
              <a:rPr lang="da-DK" dirty="0"/>
              <a:t>Europa-Parlamentets og Rådets forordning (EU) 2016/425 af 9. marts 2016 om personlige værnemidler.</a:t>
            </a:r>
          </a:p>
          <a:p>
            <a:r>
              <a:rPr lang="da-DK" dirty="0"/>
              <a:t>Europa-Parlamentets og Rådets forordning (EU) 2017/745 (MDR) af 9. marts 2016 om medicinsk udstyr.</a:t>
            </a:r>
          </a:p>
          <a:p>
            <a:r>
              <a:rPr lang="da-DK" dirty="0"/>
              <a:t>EU-lovgivningen sætter de overordnede rammer, mens en række harmoniserede europæiske standarder beskriver de specifikke sundheds-og sikkerhedskrav, som produkterne skal opfylde. </a:t>
            </a:r>
          </a:p>
          <a:p>
            <a:r>
              <a:rPr lang="da-DK" dirty="0"/>
              <a:t>De harmoniserede standarder er således en slags ’opskrift’ for, hvordan man som producent overholder de tekniske krav til produktet.</a:t>
            </a:r>
          </a:p>
        </p:txBody>
      </p:sp>
      <p:sp>
        <p:nvSpPr>
          <p:cNvPr id="57" name="Titel 1">
            <a:extLst>
              <a:ext uri="{FF2B5EF4-FFF2-40B4-BE49-F238E27FC236}">
                <a16:creationId xmlns:a16="http://schemas.microsoft.com/office/drawing/2014/main" id="{16E8A10D-7A8F-4969-BDBB-660170E5815E}"/>
              </a:ext>
            </a:extLst>
          </p:cNvPr>
          <p:cNvSpPr txBox="1">
            <a:spLocks/>
          </p:cNvSpPr>
          <p:nvPr/>
        </p:nvSpPr>
        <p:spPr>
          <a:xfrm>
            <a:off x="5750804" y="1195405"/>
            <a:ext cx="4719927" cy="584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a:lstStyle>
          <a:p>
            <a:r>
              <a:rPr lang="da-DK" sz="2400" dirty="0">
                <a:solidFill>
                  <a:schemeClr val="tx1"/>
                </a:solidFill>
              </a:rPr>
              <a:t>Regulering af PPE og medicinsk udstyr</a:t>
            </a:r>
          </a:p>
        </p:txBody>
      </p:sp>
    </p:spTree>
    <p:extLst>
      <p:ext uri="{BB962C8B-B14F-4D97-AF65-F5344CB8AC3E}">
        <p14:creationId xmlns:p14="http://schemas.microsoft.com/office/powerpoint/2010/main" val="120616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AD6C49-23B3-498B-9687-9062C7B9CC06}"/>
              </a:ext>
            </a:extLst>
          </p:cNvPr>
          <p:cNvSpPr>
            <a:spLocks noGrp="1"/>
          </p:cNvSpPr>
          <p:nvPr>
            <p:ph type="title"/>
          </p:nvPr>
        </p:nvSpPr>
        <p:spPr/>
        <p:txBody>
          <a:bodyPr/>
          <a:lstStyle/>
          <a:p>
            <a:r>
              <a:rPr lang="da-DK" dirty="0"/>
              <a:t>Personlige værnemidler (PPE)</a:t>
            </a:r>
          </a:p>
        </p:txBody>
      </p:sp>
      <p:sp>
        <p:nvSpPr>
          <p:cNvPr id="12" name="Pladsholder til tekst 11">
            <a:extLst>
              <a:ext uri="{FF2B5EF4-FFF2-40B4-BE49-F238E27FC236}">
                <a16:creationId xmlns:a16="http://schemas.microsoft.com/office/drawing/2014/main" id="{F30F7AF1-3D44-43F2-8A10-DC9A0A439DE6}"/>
              </a:ext>
            </a:extLst>
          </p:cNvPr>
          <p:cNvSpPr>
            <a:spLocks noGrp="1"/>
          </p:cNvSpPr>
          <p:nvPr>
            <p:ph type="body" sz="quarter" idx="14"/>
          </p:nvPr>
        </p:nvSpPr>
        <p:spPr>
          <a:xfrm>
            <a:off x="5648268" y="3219894"/>
            <a:ext cx="3686175" cy="343183"/>
          </a:xfrm>
        </p:spPr>
        <p:txBody>
          <a:bodyPr/>
          <a:lstStyle/>
          <a:p>
            <a:r>
              <a:rPr lang="da-DK" dirty="0"/>
              <a:t>Hvad er PPE?</a:t>
            </a:r>
          </a:p>
        </p:txBody>
      </p:sp>
      <p:sp>
        <p:nvSpPr>
          <p:cNvPr id="13" name="Pladsholder til tekst 12">
            <a:extLst>
              <a:ext uri="{FF2B5EF4-FFF2-40B4-BE49-F238E27FC236}">
                <a16:creationId xmlns:a16="http://schemas.microsoft.com/office/drawing/2014/main" id="{068866B3-4F7E-4F0C-942D-33F28985A9F6}"/>
              </a:ext>
            </a:extLst>
          </p:cNvPr>
          <p:cNvSpPr>
            <a:spLocks noGrp="1"/>
          </p:cNvSpPr>
          <p:nvPr>
            <p:ph type="body" sz="quarter" idx="17"/>
          </p:nvPr>
        </p:nvSpPr>
        <p:spPr>
          <a:xfrm>
            <a:off x="5648267" y="3634153"/>
            <a:ext cx="5751253" cy="2781887"/>
          </a:xfrm>
        </p:spPr>
        <p:txBody>
          <a:bodyPr/>
          <a:lstStyle/>
          <a:p>
            <a:r>
              <a:rPr lang="da-DK" sz="1400" dirty="0"/>
              <a:t>Et personligt værnemiddel er defineret som udstyr, der er konstrueret og fremstillet til at bæres eller holdes af en person til beskyttelse mod en eller flere risici for denne persons sundhed eller sikkerhed, samt udskiftelige dele af udstyr og forbindelsessystemer til udstyr.</a:t>
            </a:r>
          </a:p>
          <a:p>
            <a:r>
              <a:rPr lang="da-DK" sz="1400" dirty="0"/>
              <a:t>Følgende er eksempler på personlige værnemidler, der anvendes i den nuværende COVID-19-pandemi:</a:t>
            </a:r>
          </a:p>
          <a:p>
            <a:r>
              <a:rPr lang="da-DK" sz="1400" dirty="0"/>
              <a:t>•	Visirer og åndedrætsværn</a:t>
            </a:r>
          </a:p>
          <a:p>
            <a:r>
              <a:rPr lang="da-DK" sz="1400" dirty="0"/>
              <a:t>•	Beskyttelsesbriller</a:t>
            </a:r>
          </a:p>
          <a:p>
            <a:r>
              <a:rPr lang="da-DK" sz="1400" dirty="0"/>
              <a:t>•	Beskyttelsesdragter</a:t>
            </a:r>
          </a:p>
          <a:p>
            <a:endParaRPr lang="da-DK" sz="1400" dirty="0"/>
          </a:p>
        </p:txBody>
      </p:sp>
      <p:pic>
        <p:nvPicPr>
          <p:cNvPr id="9" name="Pladsholder til billede 8" descr="Et billede, der indeholder hjelm, luk&#10;&#10;Automatisk genereret beskrivelse">
            <a:extLst>
              <a:ext uri="{FF2B5EF4-FFF2-40B4-BE49-F238E27FC236}">
                <a16:creationId xmlns:a16="http://schemas.microsoft.com/office/drawing/2014/main" id="{F336662F-C62F-4D47-95CA-F02EE787951E}"/>
              </a:ext>
            </a:extLst>
          </p:cNvPr>
          <p:cNvPicPr>
            <a:picLocks noGrp="1" noChangeAspect="1"/>
          </p:cNvPicPr>
          <p:nvPr>
            <p:ph type="pic" sz="quarter" idx="16"/>
          </p:nvPr>
        </p:nvPicPr>
        <p:blipFill>
          <a:blip r:embed="rId2">
            <a:extLst>
              <a:ext uri="{837473B0-CC2E-450A-ABE3-18F120FF3D39}">
                <a1611:picAttrSrcUrl xmlns:a1611="http://schemas.microsoft.com/office/drawing/2016/11/main" r:id="rId3"/>
              </a:ext>
            </a:extLst>
          </a:blip>
          <a:srcRect l="25930" r="25930"/>
          <a:stretch>
            <a:fillRect/>
          </a:stretch>
        </p:blipFill>
        <p:spPr/>
      </p:pic>
    </p:spTree>
    <p:extLst>
      <p:ext uri="{BB962C8B-B14F-4D97-AF65-F5344CB8AC3E}">
        <p14:creationId xmlns:p14="http://schemas.microsoft.com/office/powerpoint/2010/main" val="42914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868BEFA-2A0E-4C12-96BE-C61EF80C0271}"/>
              </a:ext>
            </a:extLst>
          </p:cNvPr>
          <p:cNvSpPr>
            <a:spLocks noGrp="1"/>
          </p:cNvSpPr>
          <p:nvPr>
            <p:ph type="title"/>
          </p:nvPr>
        </p:nvSpPr>
        <p:spPr/>
        <p:txBody>
          <a:bodyPr/>
          <a:lstStyle/>
          <a:p>
            <a:r>
              <a:rPr lang="da-DK" dirty="0"/>
              <a:t>Hvad er medicinsk udstyr?</a:t>
            </a:r>
          </a:p>
        </p:txBody>
      </p:sp>
      <p:sp>
        <p:nvSpPr>
          <p:cNvPr id="16" name="Pladsholder til tekst 15">
            <a:extLst>
              <a:ext uri="{FF2B5EF4-FFF2-40B4-BE49-F238E27FC236}">
                <a16:creationId xmlns:a16="http://schemas.microsoft.com/office/drawing/2014/main" id="{0C29ED7A-7762-49FD-BBAF-EDA69A65E8F1}"/>
              </a:ext>
            </a:extLst>
          </p:cNvPr>
          <p:cNvSpPr>
            <a:spLocks noGrp="1"/>
          </p:cNvSpPr>
          <p:nvPr>
            <p:ph type="body" sz="quarter" idx="10"/>
          </p:nvPr>
        </p:nvSpPr>
        <p:spPr>
          <a:xfrm>
            <a:off x="332545" y="2574781"/>
            <a:ext cx="3026850" cy="3622368"/>
          </a:xfrm>
        </p:spPr>
        <p:txBody>
          <a:bodyPr>
            <a:noAutofit/>
          </a:bodyPr>
          <a:lstStyle/>
          <a:p>
            <a:r>
              <a:rPr lang="da-DK" sz="1200" dirty="0"/>
              <a:t>Ved medicinsk udstyr forstås: Ethvert instrument, apparat, udstyr, anordning, materiale eller anden genstand anvendt alene eller i kombination, herunder software, der hører til korrekt brug heraf, som af producenten er beregnet til anvendelse på mennesker med henblik på:</a:t>
            </a:r>
          </a:p>
          <a:p>
            <a:pPr marL="171450" indent="-171450">
              <a:buFont typeface="Arial" panose="020B0604020202020204" pitchFamily="34" charset="0"/>
              <a:buChar char="•"/>
            </a:pPr>
            <a:r>
              <a:rPr lang="da-DK" sz="1200" dirty="0"/>
              <a:t>diagnosticering, forebyggelse, overvågning, behandling eller lindring af sygdomme</a:t>
            </a:r>
          </a:p>
          <a:p>
            <a:pPr marL="171450" indent="-171450">
              <a:buFont typeface="Arial" panose="020B0604020202020204" pitchFamily="34" charset="0"/>
              <a:buChar char="•"/>
            </a:pPr>
            <a:r>
              <a:rPr lang="da-DK" sz="1200" dirty="0"/>
              <a:t>diagnosticering, overvågning, behandling, lindring af eller kompensation for skader eller handicap</a:t>
            </a:r>
          </a:p>
          <a:p>
            <a:pPr marL="171450" indent="-171450">
              <a:buFont typeface="Arial" panose="020B0604020202020204" pitchFamily="34" charset="0"/>
              <a:buChar char="•"/>
            </a:pPr>
            <a:r>
              <a:rPr lang="da-DK" sz="1200" dirty="0"/>
              <a:t>undersøgelse, udskiftning eller ændring af anatomien eller en fysiologisk proces</a:t>
            </a:r>
          </a:p>
          <a:p>
            <a:pPr marL="171450" indent="-171450">
              <a:buFont typeface="Arial" panose="020B0604020202020204" pitchFamily="34" charset="0"/>
              <a:buChar char="•"/>
            </a:pPr>
            <a:r>
              <a:rPr lang="da-DK" sz="1200" dirty="0"/>
              <a:t>svangerskabsforebyggelse.</a:t>
            </a:r>
          </a:p>
        </p:txBody>
      </p:sp>
      <p:sp>
        <p:nvSpPr>
          <p:cNvPr id="21" name="Pladsholder til tekst 20">
            <a:extLst>
              <a:ext uri="{FF2B5EF4-FFF2-40B4-BE49-F238E27FC236}">
                <a16:creationId xmlns:a16="http://schemas.microsoft.com/office/drawing/2014/main" id="{D03A1F62-D9F0-4055-9153-2C8FDD1ECF03}"/>
              </a:ext>
            </a:extLst>
          </p:cNvPr>
          <p:cNvSpPr>
            <a:spLocks noGrp="1"/>
          </p:cNvSpPr>
          <p:nvPr>
            <p:ph type="body" sz="quarter" idx="17"/>
          </p:nvPr>
        </p:nvSpPr>
        <p:spPr>
          <a:xfrm>
            <a:off x="3425488" y="2574780"/>
            <a:ext cx="2994511" cy="3780299"/>
          </a:xfrm>
        </p:spPr>
        <p:txBody>
          <a:bodyPr>
            <a:normAutofit/>
          </a:bodyPr>
          <a:lstStyle/>
          <a:p>
            <a:r>
              <a:rPr lang="da-DK" sz="1200" dirty="0"/>
              <a:t>Eksempler på medicinsk udstyr, der anvendes i den nuværende COVID-19-pandemi:</a:t>
            </a:r>
          </a:p>
          <a:p>
            <a:pPr marL="171450" indent="-171450">
              <a:buFont typeface="Arial" panose="020B0604020202020204" pitchFamily="34" charset="0"/>
              <a:buChar char="•"/>
            </a:pPr>
            <a:r>
              <a:rPr lang="da-DK" sz="1200" dirty="0"/>
              <a:t>Mundbind</a:t>
            </a:r>
          </a:p>
          <a:p>
            <a:pPr marL="171450" indent="-171450">
              <a:buFont typeface="Arial" panose="020B0604020202020204" pitchFamily="34" charset="0"/>
              <a:buChar char="•"/>
            </a:pPr>
            <a:r>
              <a:rPr lang="da-DK" sz="1200" dirty="0"/>
              <a:t>Medicinske engangshandsker </a:t>
            </a:r>
          </a:p>
          <a:p>
            <a:r>
              <a:rPr lang="da-DK" sz="1200" dirty="0"/>
              <a:t>Andre eksempler på medicinsk udstyr er fx laserudstyr til operationer, proteser, pacemakere, plaster, injektionssprøjter, kørestole og briller. </a:t>
            </a:r>
          </a:p>
          <a:p>
            <a:r>
              <a:rPr lang="da-DK" sz="1200" dirty="0"/>
              <a:t>I modsætning til lægemidler fremkaldes hovedvirkningen ved medicinsk udstyr ikke ad farmakologisk, metabolisk eller immunologisk vej.</a:t>
            </a:r>
          </a:p>
          <a:p>
            <a:endParaRPr lang="da-DK" sz="1200" dirty="0"/>
          </a:p>
        </p:txBody>
      </p:sp>
      <p:pic>
        <p:nvPicPr>
          <p:cNvPr id="26" name="Picture 2" descr="Billedresultat for In vitro diagnostic medical device">
            <a:extLst>
              <a:ext uri="{FF2B5EF4-FFF2-40B4-BE49-F238E27FC236}">
                <a16:creationId xmlns:a16="http://schemas.microsoft.com/office/drawing/2014/main" id="{D32A186F-60C1-40D9-ACE2-340F8400DB69}"/>
              </a:ext>
            </a:extLst>
          </p:cNvPr>
          <p:cNvPicPr>
            <a:picLocks noGrp="1" noChangeAspect="1" noChangeArrowheads="1"/>
          </p:cNvPicPr>
          <p:nvPr>
            <p:ph type="pic" sz="quarter" idx="16"/>
          </p:nvPr>
        </p:nvPicPr>
        <p:blipFill rotWithShape="1">
          <a:blip r:embed="rId2">
            <a:extLst>
              <a:ext uri="{28A0092B-C50C-407E-A947-70E740481C1C}">
                <a14:useLocalDpi xmlns:a14="http://schemas.microsoft.com/office/drawing/2010/main" val="0"/>
              </a:ext>
            </a:extLst>
          </a:blip>
          <a:srcRect l="1" t="-78940" r="-8516" b="-49095"/>
          <a:stretch/>
        </p:blipFill>
        <p:spPr bwMode="auto">
          <a:xfrm>
            <a:off x="6619293" y="-31215"/>
            <a:ext cx="6021361" cy="711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8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EC2B96D-F0D3-43F0-AAC1-736733A628DD}"/>
              </a:ext>
            </a:extLst>
          </p:cNvPr>
          <p:cNvSpPr>
            <a:spLocks noGrp="1"/>
          </p:cNvSpPr>
          <p:nvPr>
            <p:ph type="title"/>
          </p:nvPr>
        </p:nvSpPr>
        <p:spPr>
          <a:xfrm>
            <a:off x="839788" y="365125"/>
            <a:ext cx="10515600" cy="1325563"/>
          </a:xfrm>
        </p:spPr>
        <p:txBody>
          <a:bodyPr/>
          <a:lstStyle/>
          <a:p>
            <a:r>
              <a:rPr lang="en-US" dirty="0"/>
              <a:t>CE-</a:t>
            </a:r>
            <a:r>
              <a:rPr lang="en-US" dirty="0" err="1"/>
              <a:t>mærkning</a:t>
            </a:r>
            <a:endParaRPr lang="en-US" dirty="0"/>
          </a:p>
        </p:txBody>
      </p:sp>
      <p:pic>
        <p:nvPicPr>
          <p:cNvPr id="14" name="Pladsholder til billede 13" descr="Et billede, der indeholder pil&#10;&#10;Automatisk genereret beskrivelse">
            <a:extLst>
              <a:ext uri="{FF2B5EF4-FFF2-40B4-BE49-F238E27FC236}">
                <a16:creationId xmlns:a16="http://schemas.microsoft.com/office/drawing/2014/main" id="{BEB38E61-5E3C-4976-9AEB-CDBAE9FA058A}"/>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r="-4" b="3251"/>
          <a:stretch/>
        </p:blipFill>
        <p:spPr>
          <a:xfrm>
            <a:off x="839788" y="2671761"/>
            <a:ext cx="5157787" cy="3517901"/>
          </a:xfrm>
          <a:noFill/>
        </p:spPr>
      </p:pic>
      <p:sp>
        <p:nvSpPr>
          <p:cNvPr id="26" name="Text Placeholder 4">
            <a:extLst>
              <a:ext uri="{FF2B5EF4-FFF2-40B4-BE49-F238E27FC236}">
                <a16:creationId xmlns:a16="http://schemas.microsoft.com/office/drawing/2014/main" id="{463CB84E-D753-4CD0-A343-1490BEDCA906}"/>
              </a:ext>
            </a:extLst>
          </p:cNvPr>
          <p:cNvSpPr>
            <a:spLocks noGrp="1"/>
          </p:cNvSpPr>
          <p:nvPr>
            <p:ph type="body" sz="quarter" idx="3"/>
          </p:nvPr>
        </p:nvSpPr>
        <p:spPr>
          <a:xfrm>
            <a:off x="6172200" y="1681163"/>
            <a:ext cx="5183188" cy="823912"/>
          </a:xfrm>
        </p:spPr>
        <p:txBody>
          <a:bodyPr/>
          <a:lstStyle/>
          <a:p>
            <a:r>
              <a:rPr lang="en-US" dirty="0" err="1"/>
              <a:t>Hvad</a:t>
            </a:r>
            <a:r>
              <a:rPr lang="en-US" dirty="0"/>
              <a:t> er CE-</a:t>
            </a:r>
            <a:r>
              <a:rPr lang="en-US" dirty="0" err="1"/>
              <a:t>mærket</a:t>
            </a:r>
            <a:r>
              <a:rPr lang="en-US" dirty="0"/>
              <a:t>?</a:t>
            </a:r>
          </a:p>
        </p:txBody>
      </p:sp>
      <p:sp>
        <p:nvSpPr>
          <p:cNvPr id="28" name="Content Placeholder 5">
            <a:extLst>
              <a:ext uri="{FF2B5EF4-FFF2-40B4-BE49-F238E27FC236}">
                <a16:creationId xmlns:a16="http://schemas.microsoft.com/office/drawing/2014/main" id="{22301663-77AB-4C66-A4CB-413FF77B418E}"/>
              </a:ext>
            </a:extLst>
          </p:cNvPr>
          <p:cNvSpPr>
            <a:spLocks noGrp="1"/>
          </p:cNvSpPr>
          <p:nvPr>
            <p:ph sz="half" idx="13"/>
          </p:nvPr>
        </p:nvSpPr>
        <p:spPr>
          <a:xfrm>
            <a:off x="6197601" y="2671760"/>
            <a:ext cx="5157787" cy="3517901"/>
          </a:xfrm>
        </p:spPr>
        <p:txBody>
          <a:bodyPr vert="horz" lIns="91440" tIns="45720" rIns="91440" bIns="45720" rtlCol="0" anchor="t">
            <a:normAutofit lnSpcReduction="10000"/>
          </a:bodyPr>
          <a:lstStyle/>
          <a:p>
            <a:r>
              <a:rPr lang="da-DK" sz="1600" dirty="0">
                <a:latin typeface="Century Gothic"/>
              </a:rPr>
              <a:t>CE-mærkning angiver, at produktet anses for at være i overensstemmelse med EU’s forordninger/direktiver og dermed også dansk lovgivning.</a:t>
            </a:r>
          </a:p>
          <a:p>
            <a:r>
              <a:rPr lang="da-DK" sz="1600" dirty="0"/>
              <a:t>Afhængigt af produktet, skal den relevante harmoniserede standard tjekkes for at afgøre, hvilke krav der er til ydeevne, prøvning osv. </a:t>
            </a:r>
            <a:endParaRPr lang="en-US" sz="1600" dirty="0"/>
          </a:p>
          <a:p>
            <a:r>
              <a:rPr lang="da-DK" sz="1600" dirty="0">
                <a:latin typeface="Century Gothic"/>
              </a:rPr>
              <a:t>En harmoniseret standard er bestilt af Europa Kommissionen. De relaterer sig direkte til EU-direktiver/forordninger og er med til at sikre produkternes frie bevægelighed. </a:t>
            </a:r>
            <a:endParaRPr lang="da-DK" sz="1600" dirty="0"/>
          </a:p>
          <a:p>
            <a:r>
              <a:rPr lang="da-DK" sz="1600" dirty="0"/>
              <a:t>En europæisk harmoniseret standard beskriver detaljeret, hvordan det relevante EU-direktiv/forordnings overordnede krav kan opfyldes.</a:t>
            </a:r>
          </a:p>
        </p:txBody>
      </p:sp>
    </p:spTree>
    <p:extLst>
      <p:ext uri="{BB962C8B-B14F-4D97-AF65-F5344CB8AC3E}">
        <p14:creationId xmlns:p14="http://schemas.microsoft.com/office/powerpoint/2010/main" val="87500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16A477F-E93E-4526-B361-FFA48885E12D}"/>
              </a:ext>
            </a:extLst>
          </p:cNvPr>
          <p:cNvSpPr>
            <a:spLocks noGrp="1"/>
          </p:cNvSpPr>
          <p:nvPr>
            <p:ph type="title"/>
          </p:nvPr>
        </p:nvSpPr>
        <p:spPr>
          <a:xfrm>
            <a:off x="332544" y="203651"/>
            <a:ext cx="5763455" cy="1567090"/>
          </a:xfrm>
        </p:spPr>
        <p:txBody>
          <a:bodyPr/>
          <a:lstStyle/>
          <a:p>
            <a:r>
              <a:rPr lang="en-US" dirty="0" err="1"/>
              <a:t>Risikovurdering</a:t>
            </a:r>
            <a:endParaRPr lang="en-US" dirty="0"/>
          </a:p>
        </p:txBody>
      </p:sp>
      <p:sp>
        <p:nvSpPr>
          <p:cNvPr id="18" name="Text Placeholder 2">
            <a:extLst>
              <a:ext uri="{FF2B5EF4-FFF2-40B4-BE49-F238E27FC236}">
                <a16:creationId xmlns:a16="http://schemas.microsoft.com/office/drawing/2014/main" id="{7F9596E3-0EA3-487E-8F4E-27071A52C5CA}"/>
              </a:ext>
            </a:extLst>
          </p:cNvPr>
          <p:cNvSpPr>
            <a:spLocks noGrp="1"/>
          </p:cNvSpPr>
          <p:nvPr>
            <p:ph type="body" sz="quarter" idx="10"/>
          </p:nvPr>
        </p:nvSpPr>
        <p:spPr>
          <a:xfrm>
            <a:off x="384950" y="2645600"/>
            <a:ext cx="3165970" cy="3461680"/>
          </a:xfrm>
        </p:spPr>
        <p:txBody>
          <a:bodyPr>
            <a:noAutofit/>
          </a:bodyPr>
          <a:lstStyle/>
          <a:p>
            <a:r>
              <a:rPr lang="en-US" sz="1400" dirty="0" err="1"/>
              <a:t>Medicinsk</a:t>
            </a:r>
            <a:r>
              <a:rPr lang="en-US" sz="1400" dirty="0"/>
              <a:t> </a:t>
            </a:r>
            <a:r>
              <a:rPr lang="en-US" sz="1400" dirty="0" err="1"/>
              <a:t>udstyr</a:t>
            </a:r>
            <a:r>
              <a:rPr lang="en-US" sz="1400" dirty="0"/>
              <a:t> er </a:t>
            </a:r>
            <a:r>
              <a:rPr lang="en-US" sz="1400" dirty="0" err="1"/>
              <a:t>inddelt</a:t>
            </a:r>
            <a:r>
              <a:rPr lang="en-US" sz="1400" dirty="0"/>
              <a:t> i fire </a:t>
            </a:r>
            <a:r>
              <a:rPr lang="en-US" sz="1400" dirty="0" err="1"/>
              <a:t>risikoklasser</a:t>
            </a:r>
            <a:r>
              <a:rPr lang="en-US" sz="1400" dirty="0"/>
              <a:t>, </a:t>
            </a:r>
            <a:r>
              <a:rPr lang="en-US" sz="1400" dirty="0" err="1"/>
              <a:t>som</a:t>
            </a:r>
            <a:r>
              <a:rPr lang="en-US" sz="1400" dirty="0"/>
              <a:t> </a:t>
            </a:r>
            <a:r>
              <a:rPr lang="en-US" sz="1400" dirty="0" err="1"/>
              <a:t>går</a:t>
            </a:r>
            <a:r>
              <a:rPr lang="en-US" sz="1400" dirty="0"/>
              <a:t> under </a:t>
            </a:r>
            <a:r>
              <a:rPr lang="en-US" sz="1400" dirty="0" err="1"/>
              <a:t>betegnelserne</a:t>
            </a:r>
            <a:r>
              <a:rPr lang="en-US" sz="1400" dirty="0"/>
              <a:t> </a:t>
            </a:r>
            <a:r>
              <a:rPr lang="da-DK" sz="1400" dirty="0">
                <a:latin typeface="Century Gothic"/>
              </a:rPr>
              <a:t>klasse I, Is, Im, </a:t>
            </a:r>
            <a:r>
              <a:rPr lang="da-DK" sz="1400" dirty="0" err="1">
                <a:latin typeface="Century Gothic"/>
              </a:rPr>
              <a:t>IIa</a:t>
            </a:r>
            <a:r>
              <a:rPr lang="da-DK" sz="1400" dirty="0">
                <a:latin typeface="Century Gothic"/>
              </a:rPr>
              <a:t>, </a:t>
            </a:r>
            <a:r>
              <a:rPr lang="da-DK" sz="1400" dirty="0" err="1">
                <a:latin typeface="Century Gothic"/>
              </a:rPr>
              <a:t>IIb</a:t>
            </a:r>
            <a:r>
              <a:rPr lang="da-DK" sz="1400" dirty="0">
                <a:latin typeface="Century Gothic"/>
              </a:rPr>
              <a:t> og III. </a:t>
            </a:r>
          </a:p>
          <a:p>
            <a:r>
              <a:rPr lang="da-DK" sz="1400" dirty="0">
                <a:latin typeface="Century Gothic"/>
                <a:cs typeface="Arial"/>
              </a:rPr>
              <a:t>Klasserne er lavet så man kan se hvor risikabelt produktet er for </a:t>
            </a:r>
            <a:r>
              <a:rPr lang="da-DK" sz="1400">
                <a:latin typeface="Century Gothic"/>
                <a:cs typeface="Arial"/>
              </a:rPr>
              <a:t>kunder og patienter.</a:t>
            </a:r>
          </a:p>
          <a:p>
            <a:r>
              <a:rPr lang="da-DK" sz="1400" dirty="0"/>
              <a:t>Disse risici afhænger fx af, om der er tale om aktivt eller ikke-aktivt udstyr, invasivt eller ikke-invasivt udstyr, midlertidig, kortvarig eller langvarig anvendelse, anvendelse til diagnosticering eller terapeutiske formål, anvendelse i forbindelse med produkter, der kan betragtes som lægemidler, osv. </a:t>
            </a:r>
          </a:p>
          <a:p>
            <a:endParaRPr lang="en-US" sz="1400" dirty="0"/>
          </a:p>
        </p:txBody>
      </p:sp>
      <p:sp>
        <p:nvSpPr>
          <p:cNvPr id="20" name="Text Placeholder 3">
            <a:extLst>
              <a:ext uri="{FF2B5EF4-FFF2-40B4-BE49-F238E27FC236}">
                <a16:creationId xmlns:a16="http://schemas.microsoft.com/office/drawing/2014/main" id="{07773E0C-DC59-4E19-A586-22F0D0F311B4}"/>
              </a:ext>
            </a:extLst>
          </p:cNvPr>
          <p:cNvSpPr>
            <a:spLocks noGrp="1"/>
          </p:cNvSpPr>
          <p:nvPr>
            <p:ph type="body" sz="quarter" idx="15"/>
          </p:nvPr>
        </p:nvSpPr>
        <p:spPr>
          <a:xfrm>
            <a:off x="384950" y="2208170"/>
            <a:ext cx="2832511" cy="337061"/>
          </a:xfrm>
        </p:spPr>
        <p:txBody>
          <a:bodyPr/>
          <a:lstStyle/>
          <a:p>
            <a:r>
              <a:rPr lang="da-DK" sz="1400" dirty="0"/>
              <a:t>Klassificering</a:t>
            </a:r>
            <a:endParaRPr lang="en-US" sz="1400" dirty="0"/>
          </a:p>
        </p:txBody>
      </p:sp>
      <p:sp>
        <p:nvSpPr>
          <p:cNvPr id="22" name="Text Placeholder 4">
            <a:extLst>
              <a:ext uri="{FF2B5EF4-FFF2-40B4-BE49-F238E27FC236}">
                <a16:creationId xmlns:a16="http://schemas.microsoft.com/office/drawing/2014/main" id="{BC8403E0-270B-4BAC-A453-B3742B6797D6}"/>
              </a:ext>
            </a:extLst>
          </p:cNvPr>
          <p:cNvSpPr>
            <a:spLocks noGrp="1"/>
          </p:cNvSpPr>
          <p:nvPr>
            <p:ph type="body" sz="quarter" idx="17"/>
          </p:nvPr>
        </p:nvSpPr>
        <p:spPr>
          <a:xfrm>
            <a:off x="3676136" y="2208170"/>
            <a:ext cx="3730503" cy="3642892"/>
          </a:xfrm>
        </p:spPr>
        <p:txBody>
          <a:bodyPr>
            <a:noAutofit/>
          </a:bodyPr>
          <a:lstStyle/>
          <a:p>
            <a:r>
              <a:rPr lang="da-DK" sz="1400" dirty="0"/>
              <a:t>For produkter i klasse 1, som er forbundet med den laveste risiko, kan producenten som hovedregel selv – på baggrund af risikovurdering og teknisk dokumentation – udfærdige og underskrive en overensstemmelseserklæring, hvorefter producenten kan CE-mærke udstyret.</a:t>
            </a:r>
          </a:p>
          <a:p>
            <a:r>
              <a:rPr lang="da-DK" sz="1400" dirty="0"/>
              <a:t>For højere klassers vedkommende stilles der krav om et bemyndiget organs medvirken, så det bevises at produktet er i overensstemmelse med lovgivningen. </a:t>
            </a:r>
          </a:p>
          <a:p>
            <a:r>
              <a:rPr lang="da-DK" sz="1400" dirty="0"/>
              <a:t>Et bemyndiget organ er en privat virksomhed, der har tilladelse fra de nationale myndigheder til at gennemgå og vurdere, om dokumentationen hos fabrikanter, som de er bemyndiget organ for, lever op til kravene i lovgivningen.</a:t>
            </a:r>
          </a:p>
          <a:p>
            <a:endParaRPr lang="da-DK" sz="1400" dirty="0"/>
          </a:p>
          <a:p>
            <a:endParaRPr lang="en-US" sz="1400" dirty="0"/>
          </a:p>
        </p:txBody>
      </p:sp>
      <p:pic>
        <p:nvPicPr>
          <p:cNvPr id="11" name="Picture 2" descr="Medical devices in four classes">
            <a:extLst>
              <a:ext uri="{FF2B5EF4-FFF2-40B4-BE49-F238E27FC236}">
                <a16:creationId xmlns:a16="http://schemas.microsoft.com/office/drawing/2014/main" id="{20179384-1A6B-490F-80A9-57E248F06B0F}"/>
              </a:ext>
            </a:extLst>
          </p:cNvPr>
          <p:cNvPicPr>
            <a:picLocks noGrp="1" noChangeAspect="1" noChangeArrowheads="1"/>
          </p:cNvPicPr>
          <p:nvPr>
            <p:ph type="pic" sz="quarter" idx="16"/>
          </p:nvPr>
        </p:nvPicPr>
        <p:blipFill rotWithShape="1">
          <a:blip r:embed="rId2">
            <a:extLst>
              <a:ext uri="{28A0092B-C50C-407E-A947-70E740481C1C}">
                <a14:useLocalDpi xmlns:a14="http://schemas.microsoft.com/office/drawing/2010/main" val="0"/>
              </a:ext>
            </a:extLst>
          </a:blip>
          <a:srcRect l="-4508" t="-38043" r="-2452" b="-12365"/>
          <a:stretch/>
        </p:blipFill>
        <p:spPr bwMode="auto">
          <a:xfrm>
            <a:off x="7406639" y="739708"/>
            <a:ext cx="4553338" cy="5378584"/>
          </a:xfrm>
          <a:prstGeom prst="rect">
            <a:avLst/>
          </a:prstGeom>
          <a:solidFill>
            <a:srgbClr val="FFFFFF"/>
          </a:solidFill>
        </p:spPr>
      </p:pic>
    </p:spTree>
    <p:extLst>
      <p:ext uri="{BB962C8B-B14F-4D97-AF65-F5344CB8AC3E}">
        <p14:creationId xmlns:p14="http://schemas.microsoft.com/office/powerpoint/2010/main" val="373503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8962E-B215-4A36-8E9E-7F6F8A3F4F7F}"/>
              </a:ext>
            </a:extLst>
          </p:cNvPr>
          <p:cNvSpPr>
            <a:spLocks noGrp="1"/>
          </p:cNvSpPr>
          <p:nvPr>
            <p:ph type="title"/>
          </p:nvPr>
        </p:nvSpPr>
        <p:spPr/>
        <p:txBody>
          <a:bodyPr/>
          <a:lstStyle/>
          <a:p>
            <a:r>
              <a:rPr lang="da-DK" dirty="0"/>
              <a:t>Bemyndiget organ</a:t>
            </a:r>
          </a:p>
        </p:txBody>
      </p:sp>
      <p:sp>
        <p:nvSpPr>
          <p:cNvPr id="3" name="Pladsholder til tekst 2">
            <a:extLst>
              <a:ext uri="{FF2B5EF4-FFF2-40B4-BE49-F238E27FC236}">
                <a16:creationId xmlns:a16="http://schemas.microsoft.com/office/drawing/2014/main" id="{4BA1634D-B6B9-4A3A-B0C8-7FE7B5AFBB88}"/>
              </a:ext>
            </a:extLst>
          </p:cNvPr>
          <p:cNvSpPr>
            <a:spLocks noGrp="1"/>
          </p:cNvSpPr>
          <p:nvPr>
            <p:ph type="body" idx="1"/>
          </p:nvPr>
        </p:nvSpPr>
        <p:spPr/>
        <p:txBody>
          <a:bodyPr/>
          <a:lstStyle/>
          <a:p>
            <a:r>
              <a:rPr lang="da-DK" dirty="0"/>
              <a:t>Risikovurdering og certificering</a:t>
            </a:r>
          </a:p>
        </p:txBody>
      </p:sp>
      <p:sp>
        <p:nvSpPr>
          <p:cNvPr id="4" name="Pladsholder til indhold 3">
            <a:extLst>
              <a:ext uri="{FF2B5EF4-FFF2-40B4-BE49-F238E27FC236}">
                <a16:creationId xmlns:a16="http://schemas.microsoft.com/office/drawing/2014/main" id="{6F1F4935-E915-4699-A73F-BBE12264E66D}"/>
              </a:ext>
            </a:extLst>
          </p:cNvPr>
          <p:cNvSpPr>
            <a:spLocks noGrp="1"/>
          </p:cNvSpPr>
          <p:nvPr>
            <p:ph sz="half" idx="2"/>
          </p:nvPr>
        </p:nvSpPr>
        <p:spPr/>
        <p:txBody>
          <a:bodyPr>
            <a:normAutofit/>
          </a:bodyPr>
          <a:lstStyle/>
          <a:p>
            <a:r>
              <a:rPr lang="da-DK" dirty="0"/>
              <a:t>Visse produkter skal godkendes af et bemyndiget organ (tredjepart). </a:t>
            </a:r>
          </a:p>
          <a:p>
            <a:r>
              <a:rPr lang="da-DK" dirty="0"/>
              <a:t>Omfanget af en 3. parts certificering afhænger af hvilke klasse produktet hører til. </a:t>
            </a:r>
          </a:p>
          <a:p>
            <a:r>
              <a:rPr lang="da-DK" dirty="0"/>
              <a:t>En tommelfingerregel er, at produkter med en yderst kritisk funktion og lille tolerance for fejl skal godkendes af et 3. partscertificeringsorgan fx skal en pacemaker godkendes af en tredjepart for at blive CE-mærket, hvorimod en manuel-drevet kørestol kan godkendes af producenten selv. </a:t>
            </a:r>
          </a:p>
          <a:p>
            <a:endParaRPr lang="da-DK" dirty="0"/>
          </a:p>
        </p:txBody>
      </p:sp>
      <p:sp>
        <p:nvSpPr>
          <p:cNvPr id="5" name="Pladsholder til tekst 4">
            <a:extLst>
              <a:ext uri="{FF2B5EF4-FFF2-40B4-BE49-F238E27FC236}">
                <a16:creationId xmlns:a16="http://schemas.microsoft.com/office/drawing/2014/main" id="{238159B2-96D2-49C6-B5CB-8AD52D4C48AC}"/>
              </a:ext>
            </a:extLst>
          </p:cNvPr>
          <p:cNvSpPr>
            <a:spLocks noGrp="1"/>
          </p:cNvSpPr>
          <p:nvPr>
            <p:ph type="body" sz="quarter" idx="3"/>
          </p:nvPr>
        </p:nvSpPr>
        <p:spPr/>
        <p:txBody>
          <a:bodyPr/>
          <a:lstStyle/>
          <a:p>
            <a:endParaRPr lang="da-DK" dirty="0"/>
          </a:p>
        </p:txBody>
      </p:sp>
      <p:sp>
        <p:nvSpPr>
          <p:cNvPr id="6" name="Pladsholder til indhold 5">
            <a:extLst>
              <a:ext uri="{FF2B5EF4-FFF2-40B4-BE49-F238E27FC236}">
                <a16:creationId xmlns:a16="http://schemas.microsoft.com/office/drawing/2014/main" id="{DF4374A7-3659-46B6-A459-B8BE61E0706F}"/>
              </a:ext>
            </a:extLst>
          </p:cNvPr>
          <p:cNvSpPr>
            <a:spLocks noGrp="1"/>
          </p:cNvSpPr>
          <p:nvPr>
            <p:ph sz="half" idx="13"/>
          </p:nvPr>
        </p:nvSpPr>
        <p:spPr/>
        <p:txBody>
          <a:bodyPr/>
          <a:lstStyle/>
          <a:p>
            <a:r>
              <a:rPr lang="da-DK" dirty="0"/>
              <a:t>I førstnævnte tilfælde vil det bemyndigede organ vurdere udstyret for at sikre, at det opfylder kravene i den relevante forordning/direktiv.</a:t>
            </a:r>
          </a:p>
          <a:p>
            <a:r>
              <a:rPr lang="da-DK" dirty="0"/>
              <a:t>Et 3. partscertificeringsorgan kaldes også et overensstemmelsesvurderingsorgan. </a:t>
            </a:r>
          </a:p>
          <a:p>
            <a:r>
              <a:rPr lang="da-DK" dirty="0"/>
              <a:t>Bemyndigede organer er en væsentlig del af overensstemmelsesvurderingsprocessen, der fører til CE-mærkning. </a:t>
            </a:r>
          </a:p>
          <a:p>
            <a:pPr marL="0" indent="0">
              <a:buNone/>
            </a:pPr>
            <a:endParaRPr lang="da-DK" dirty="0"/>
          </a:p>
        </p:txBody>
      </p:sp>
    </p:spTree>
    <p:extLst>
      <p:ext uri="{BB962C8B-B14F-4D97-AF65-F5344CB8AC3E}">
        <p14:creationId xmlns:p14="http://schemas.microsoft.com/office/powerpoint/2010/main" val="136167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460E7-E8D7-4EBA-8B35-2B4D7B14B486}"/>
              </a:ext>
            </a:extLst>
          </p:cNvPr>
          <p:cNvSpPr>
            <a:spLocks noGrp="1"/>
          </p:cNvSpPr>
          <p:nvPr>
            <p:ph type="title"/>
          </p:nvPr>
        </p:nvSpPr>
        <p:spPr/>
        <p:txBody>
          <a:bodyPr/>
          <a:lstStyle/>
          <a:p>
            <a:r>
              <a:rPr lang="da-DK" dirty="0"/>
              <a:t>Krav til PPE</a:t>
            </a:r>
          </a:p>
        </p:txBody>
      </p:sp>
      <p:sp>
        <p:nvSpPr>
          <p:cNvPr id="3" name="Pladsholder til tekst 2">
            <a:extLst>
              <a:ext uri="{FF2B5EF4-FFF2-40B4-BE49-F238E27FC236}">
                <a16:creationId xmlns:a16="http://schemas.microsoft.com/office/drawing/2014/main" id="{F2736FD5-BAB3-4306-BC32-5176AC776343}"/>
              </a:ext>
            </a:extLst>
          </p:cNvPr>
          <p:cNvSpPr>
            <a:spLocks noGrp="1"/>
          </p:cNvSpPr>
          <p:nvPr>
            <p:ph type="body" idx="1"/>
          </p:nvPr>
        </p:nvSpPr>
        <p:spPr/>
        <p:txBody>
          <a:bodyPr/>
          <a:lstStyle/>
          <a:p>
            <a:r>
              <a:rPr lang="da-DK" dirty="0"/>
              <a:t>Overensstemmelse med krav	</a:t>
            </a:r>
          </a:p>
        </p:txBody>
      </p:sp>
      <p:sp>
        <p:nvSpPr>
          <p:cNvPr id="4" name="Pladsholder til indhold 3">
            <a:extLst>
              <a:ext uri="{FF2B5EF4-FFF2-40B4-BE49-F238E27FC236}">
                <a16:creationId xmlns:a16="http://schemas.microsoft.com/office/drawing/2014/main" id="{17A344BD-452F-41CB-A8D7-29C4C60F0BE2}"/>
              </a:ext>
            </a:extLst>
          </p:cNvPr>
          <p:cNvSpPr>
            <a:spLocks noGrp="1"/>
          </p:cNvSpPr>
          <p:nvPr>
            <p:ph sz="half" idx="2"/>
          </p:nvPr>
        </p:nvSpPr>
        <p:spPr/>
        <p:txBody>
          <a:bodyPr/>
          <a:lstStyle/>
          <a:p>
            <a:r>
              <a:rPr lang="da-DK" dirty="0"/>
              <a:t>For at kunne CE-mærke personlige værnemidler skal producenten eller dennes repræsentant i EU, fx et salgskontor, sikre sig, at produkterne er i overensstemmelse med de væsentlige sundheds- og sikkerhedskrav, der fremgår af forordningen for personlige værnemidler. </a:t>
            </a:r>
          </a:p>
          <a:p>
            <a:r>
              <a:rPr lang="da-DK" dirty="0"/>
              <a:t>Hvis man er producent, skal man foretage en risikovurdering for at identificere de risici, der findes for det personlige værnemiddel, man ønsker at producere. </a:t>
            </a:r>
          </a:p>
          <a:p>
            <a:r>
              <a:rPr lang="da-DK" dirty="0"/>
              <a:t>Derefter konstruerer og fremstiller producenten det under hensyntagen til denne vurdering.</a:t>
            </a:r>
          </a:p>
          <a:p>
            <a:endParaRPr lang="da-DK" dirty="0"/>
          </a:p>
        </p:txBody>
      </p:sp>
      <p:sp>
        <p:nvSpPr>
          <p:cNvPr id="5" name="Pladsholder til tekst 4">
            <a:extLst>
              <a:ext uri="{FF2B5EF4-FFF2-40B4-BE49-F238E27FC236}">
                <a16:creationId xmlns:a16="http://schemas.microsoft.com/office/drawing/2014/main" id="{124AB7B3-36DF-43CA-A407-AD12E91F774D}"/>
              </a:ext>
            </a:extLst>
          </p:cNvPr>
          <p:cNvSpPr>
            <a:spLocks noGrp="1"/>
          </p:cNvSpPr>
          <p:nvPr>
            <p:ph type="body" sz="quarter" idx="3"/>
          </p:nvPr>
        </p:nvSpPr>
        <p:spPr/>
        <p:txBody>
          <a:bodyPr/>
          <a:lstStyle/>
          <a:p>
            <a:r>
              <a:rPr lang="da-DK" dirty="0"/>
              <a:t>Harmoniserede standarder</a:t>
            </a:r>
          </a:p>
        </p:txBody>
      </p:sp>
      <p:sp>
        <p:nvSpPr>
          <p:cNvPr id="6" name="Pladsholder til indhold 5">
            <a:extLst>
              <a:ext uri="{FF2B5EF4-FFF2-40B4-BE49-F238E27FC236}">
                <a16:creationId xmlns:a16="http://schemas.microsoft.com/office/drawing/2014/main" id="{A7E971EA-E994-47C3-8D95-483C4FD9A984}"/>
              </a:ext>
            </a:extLst>
          </p:cNvPr>
          <p:cNvSpPr>
            <a:spLocks noGrp="1"/>
          </p:cNvSpPr>
          <p:nvPr>
            <p:ph sz="half" idx="13"/>
          </p:nvPr>
        </p:nvSpPr>
        <p:spPr/>
        <p:txBody>
          <a:bodyPr>
            <a:normAutofit/>
          </a:bodyPr>
          <a:lstStyle/>
          <a:p>
            <a:r>
              <a:rPr lang="da-DK" dirty="0"/>
              <a:t>Ved at anvende harmoniserede standarder til produktion af de personlige værnemidler opnår man som producent det, der kaldes ’formodning om overensstemmelse’ med forordningens krav. </a:t>
            </a:r>
          </a:p>
          <a:p>
            <a:r>
              <a:rPr lang="da-DK" dirty="0"/>
              <a:t>Personlige værnemidler, som er i overensstemmelse med de harmoniserede standarder eller dele deraf, formodes dermed at være i overensstemmelse med de væsentlige sundheds- og sikkerhedskrav i forordningens bilag II. </a:t>
            </a:r>
          </a:p>
          <a:p>
            <a:r>
              <a:rPr lang="da-DK" dirty="0"/>
              <a:t>Derfor er de harmoniserede standarder en slags ’opskrift’ for, hvordan man som producent overholder de tekniske krav til produktet.</a:t>
            </a:r>
          </a:p>
          <a:p>
            <a:endParaRPr lang="da-DK" dirty="0"/>
          </a:p>
        </p:txBody>
      </p:sp>
    </p:spTree>
    <p:extLst>
      <p:ext uri="{BB962C8B-B14F-4D97-AF65-F5344CB8AC3E}">
        <p14:creationId xmlns:p14="http://schemas.microsoft.com/office/powerpoint/2010/main" val="3826727830"/>
      </p:ext>
    </p:extLst>
  </p:cSld>
  <p:clrMapOvr>
    <a:masterClrMapping/>
  </p:clrMapOvr>
</p:sld>
</file>

<file path=ppt/theme/theme1.xml><?xml version="1.0" encoding="utf-8"?>
<a:theme xmlns:a="http://schemas.openxmlformats.org/drawingml/2006/main" name="Office-tema">
  <a:themeElements>
    <a:clrScheme name="Dansk Standard">
      <a:dk1>
        <a:srgbClr val="001F3C"/>
      </a:dk1>
      <a:lt1>
        <a:srgbClr val="F9F9F5"/>
      </a:lt1>
      <a:dk2>
        <a:srgbClr val="022747"/>
      </a:dk2>
      <a:lt2>
        <a:srgbClr val="F9F9F5"/>
      </a:lt2>
      <a:accent1>
        <a:srgbClr val="1265BE"/>
      </a:accent1>
      <a:accent2>
        <a:srgbClr val="D3CBC5"/>
      </a:accent2>
      <a:accent3>
        <a:srgbClr val="014994"/>
      </a:accent3>
      <a:accent4>
        <a:srgbClr val="A5978A"/>
      </a:accent4>
      <a:accent5>
        <a:srgbClr val="8B7B6E"/>
      </a:accent5>
      <a:accent6>
        <a:srgbClr val="ABD1EF"/>
      </a:accent6>
      <a:hlink>
        <a:srgbClr val="0563C1"/>
      </a:hlink>
      <a:folHlink>
        <a:srgbClr val="4372C3"/>
      </a:folHlink>
    </a:clrScheme>
    <a:fontScheme name="DS-skrif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template_Dansk-logo" id="{4551CB26-9D9C-4BE6-B67F-D3976BEA81E1}" vid="{1C97CCD6-6730-41CE-862B-243229228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DS-template_Dansk-logo</Template>
  <TotalTime>374</TotalTime>
  <Words>1377</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Courier</vt:lpstr>
      <vt:lpstr>Century Gothic</vt:lpstr>
      <vt:lpstr>Office-tema</vt:lpstr>
      <vt:lpstr>Personlige værnemidler (PPE) og medicinsk udstyr </vt:lpstr>
      <vt:lpstr>Baggrund</vt:lpstr>
      <vt:lpstr>PowerPoint-præsentation</vt:lpstr>
      <vt:lpstr>Personlige værnemidler (PPE)</vt:lpstr>
      <vt:lpstr>Hvad er medicinsk udstyr?</vt:lpstr>
      <vt:lpstr>CE-mærkning</vt:lpstr>
      <vt:lpstr>Risikovurdering</vt:lpstr>
      <vt:lpstr>Bemyndiget organ</vt:lpstr>
      <vt:lpstr>Krav til PPE</vt:lpstr>
      <vt:lpstr>Teknisk dokumentation</vt:lpstr>
      <vt:lpstr>Krav til medicinsk udstyr</vt:lpstr>
      <vt:lpstr>Hvordan CE-mærker man sit produkt?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Personlige værnemidler (PPE) og medicinsk udstyr</dc:title>
  <dc:creator>Pernille Arendsdorf Bengtsen</dc:creator>
  <cp:lastModifiedBy>Pernille Arendsdorf Bengtsen</cp:lastModifiedBy>
  <cp:revision>53</cp:revision>
  <dcterms:created xsi:type="dcterms:W3CDTF">2021-05-19T11:33:41Z</dcterms:created>
  <dcterms:modified xsi:type="dcterms:W3CDTF">2021-06-07T13:12:57Z</dcterms:modified>
</cp:coreProperties>
</file>